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4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8C8BCB-5BDD-4641-AB35-9FCE62A1286B}" type="doc">
      <dgm:prSet loTypeId="urn:microsoft.com/office/officeart/2005/8/layout/chevron2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117FD03-26E8-42F2-8186-B3616E4E92BF}">
      <dgm:prSet phldrT="[Text]"/>
      <dgm:spPr/>
      <dgm:t>
        <a:bodyPr/>
        <a:lstStyle/>
        <a:p>
          <a:r>
            <a:rPr lang="en-GB" dirty="0"/>
            <a:t>1</a:t>
          </a:r>
        </a:p>
      </dgm:t>
    </dgm:pt>
    <dgm:pt modelId="{DCC87190-57C4-468A-9674-0DF05D0B8C25}" type="parTrans" cxnId="{BFF0E87B-2F8A-4E81-9D60-5A82A72B7515}">
      <dgm:prSet/>
      <dgm:spPr/>
      <dgm:t>
        <a:bodyPr/>
        <a:lstStyle/>
        <a:p>
          <a:endParaRPr lang="en-GB"/>
        </a:p>
      </dgm:t>
    </dgm:pt>
    <dgm:pt modelId="{0A2B3D0E-17A7-4E86-9F42-7422EF3E0EB5}" type="sibTrans" cxnId="{BFF0E87B-2F8A-4E81-9D60-5A82A72B7515}">
      <dgm:prSet/>
      <dgm:spPr/>
      <dgm:t>
        <a:bodyPr/>
        <a:lstStyle/>
        <a:p>
          <a:endParaRPr lang="en-GB"/>
        </a:p>
      </dgm:t>
    </dgm:pt>
    <dgm:pt modelId="{B827E995-AEFE-44D6-AF29-7D1DFE4E1A93}">
      <dgm:prSet phldrT="[Text]"/>
      <dgm:spPr/>
      <dgm:t>
        <a:bodyPr/>
        <a:lstStyle/>
        <a:p>
          <a:r>
            <a:rPr lang="en-GB" dirty="0"/>
            <a:t>Tuesday 30 September 2025</a:t>
          </a:r>
        </a:p>
      </dgm:t>
    </dgm:pt>
    <dgm:pt modelId="{8BA31B01-5052-4ADB-A86D-CC28995E49A7}" type="parTrans" cxnId="{2A55C5FB-1394-43F2-AA74-9B4B52434B74}">
      <dgm:prSet/>
      <dgm:spPr/>
      <dgm:t>
        <a:bodyPr/>
        <a:lstStyle/>
        <a:p>
          <a:endParaRPr lang="en-GB"/>
        </a:p>
      </dgm:t>
    </dgm:pt>
    <dgm:pt modelId="{235C7133-7833-40F4-A7F3-2401D4FC5D9B}" type="sibTrans" cxnId="{2A55C5FB-1394-43F2-AA74-9B4B52434B74}">
      <dgm:prSet/>
      <dgm:spPr/>
      <dgm:t>
        <a:bodyPr/>
        <a:lstStyle/>
        <a:p>
          <a:endParaRPr lang="en-GB"/>
        </a:p>
      </dgm:t>
    </dgm:pt>
    <dgm:pt modelId="{13E5A2CE-C9E3-496D-80F8-B55238FC1C7F}">
      <dgm:prSet phldrT="[Text]"/>
      <dgm:spPr/>
      <dgm:t>
        <a:bodyPr/>
        <a:lstStyle/>
        <a:p>
          <a:r>
            <a:rPr lang="en-GB" dirty="0"/>
            <a:t>2</a:t>
          </a:r>
        </a:p>
      </dgm:t>
    </dgm:pt>
    <dgm:pt modelId="{01F22634-1659-451D-AA25-D9F4E68E987B}" type="parTrans" cxnId="{CCA8F072-5116-459E-96E5-B60E61A56811}">
      <dgm:prSet/>
      <dgm:spPr/>
      <dgm:t>
        <a:bodyPr/>
        <a:lstStyle/>
        <a:p>
          <a:endParaRPr lang="en-GB"/>
        </a:p>
      </dgm:t>
    </dgm:pt>
    <dgm:pt modelId="{60B7C557-87D4-48D7-B99E-65477230B851}" type="sibTrans" cxnId="{CCA8F072-5116-459E-96E5-B60E61A56811}">
      <dgm:prSet/>
      <dgm:spPr/>
      <dgm:t>
        <a:bodyPr/>
        <a:lstStyle/>
        <a:p>
          <a:endParaRPr lang="en-GB"/>
        </a:p>
      </dgm:t>
    </dgm:pt>
    <dgm:pt modelId="{2ABB8483-9694-43DB-8E80-F7D5687A76CD}">
      <dgm:prSet phldrT="[Text]"/>
      <dgm:spPr/>
      <dgm:t>
        <a:bodyPr/>
        <a:lstStyle/>
        <a:p>
          <a:r>
            <a:rPr lang="en-GB" dirty="0"/>
            <a:t>Friday 17 October 2025</a:t>
          </a:r>
        </a:p>
      </dgm:t>
    </dgm:pt>
    <dgm:pt modelId="{BCE70C11-82CB-43D8-860A-610F27C341CE}" type="parTrans" cxnId="{B34D8A78-D821-4B06-9C8A-5CAA914F3927}">
      <dgm:prSet/>
      <dgm:spPr/>
      <dgm:t>
        <a:bodyPr/>
        <a:lstStyle/>
        <a:p>
          <a:endParaRPr lang="en-GB"/>
        </a:p>
      </dgm:t>
    </dgm:pt>
    <dgm:pt modelId="{42B79E62-D981-43C2-B16D-7FB033F89DD5}" type="sibTrans" cxnId="{B34D8A78-D821-4B06-9C8A-5CAA914F3927}">
      <dgm:prSet/>
      <dgm:spPr/>
      <dgm:t>
        <a:bodyPr/>
        <a:lstStyle/>
        <a:p>
          <a:endParaRPr lang="en-GB"/>
        </a:p>
      </dgm:t>
    </dgm:pt>
    <dgm:pt modelId="{DA690E7C-8EF6-4272-8353-3AD757B17067}">
      <dgm:prSet phldrT="[Text]"/>
      <dgm:spPr/>
      <dgm:t>
        <a:bodyPr/>
        <a:lstStyle/>
        <a:p>
          <a:r>
            <a:rPr lang="en-GB" dirty="0"/>
            <a:t>Course Organisers deadline for completion of T&amp;D Recruitment Request forms</a:t>
          </a:r>
        </a:p>
      </dgm:t>
    </dgm:pt>
    <dgm:pt modelId="{5CD5BD96-81CB-42E8-B8BF-7D455EC3D594}" type="parTrans" cxnId="{560156D0-5E27-475D-ABE8-DE383D473917}">
      <dgm:prSet/>
      <dgm:spPr/>
      <dgm:t>
        <a:bodyPr/>
        <a:lstStyle/>
        <a:p>
          <a:endParaRPr lang="en-GB"/>
        </a:p>
      </dgm:t>
    </dgm:pt>
    <dgm:pt modelId="{686ECF9B-42DB-4B31-8CB4-A7465E15ACEC}" type="sibTrans" cxnId="{560156D0-5E27-475D-ABE8-DE383D473917}">
      <dgm:prSet/>
      <dgm:spPr/>
      <dgm:t>
        <a:bodyPr/>
        <a:lstStyle/>
        <a:p>
          <a:endParaRPr lang="en-GB"/>
        </a:p>
      </dgm:t>
    </dgm:pt>
    <dgm:pt modelId="{71B83F5F-F804-4F46-88E9-B69746199B7E}">
      <dgm:prSet/>
      <dgm:spPr/>
      <dgm:t>
        <a:bodyPr/>
        <a:lstStyle/>
        <a:p>
          <a:r>
            <a:rPr lang="en-GB" dirty="0"/>
            <a:t>4</a:t>
          </a:r>
        </a:p>
      </dgm:t>
    </dgm:pt>
    <dgm:pt modelId="{0507FEA1-E187-4C69-A0F5-81F9A292AC7D}" type="parTrans" cxnId="{A60B19C0-5026-4B50-8B81-EB7419BDF6A5}">
      <dgm:prSet/>
      <dgm:spPr/>
      <dgm:t>
        <a:bodyPr/>
        <a:lstStyle/>
        <a:p>
          <a:endParaRPr lang="en-GB"/>
        </a:p>
      </dgm:t>
    </dgm:pt>
    <dgm:pt modelId="{989C6599-315D-4C13-B1FB-5E60CCC63ABB}" type="sibTrans" cxnId="{A60B19C0-5026-4B50-8B81-EB7419BDF6A5}">
      <dgm:prSet/>
      <dgm:spPr/>
      <dgm:t>
        <a:bodyPr/>
        <a:lstStyle/>
        <a:p>
          <a:endParaRPr lang="en-GB"/>
        </a:p>
      </dgm:t>
    </dgm:pt>
    <dgm:pt modelId="{03A972AE-6144-4423-8A68-7FFF7A503C07}">
      <dgm:prSet/>
      <dgm:spPr/>
      <dgm:t>
        <a:bodyPr/>
        <a:lstStyle/>
        <a:p>
          <a:r>
            <a:rPr lang="en-GB" dirty="0"/>
            <a:t>Friday 24 October 2025</a:t>
          </a:r>
        </a:p>
      </dgm:t>
    </dgm:pt>
    <dgm:pt modelId="{C7F44EFB-0C8E-4F5B-BA8A-D8F73BC4DFDC}" type="parTrans" cxnId="{662E8EB1-2C3A-4D91-9F9F-04874475257F}">
      <dgm:prSet/>
      <dgm:spPr/>
      <dgm:t>
        <a:bodyPr/>
        <a:lstStyle/>
        <a:p>
          <a:endParaRPr lang="en-GB"/>
        </a:p>
      </dgm:t>
    </dgm:pt>
    <dgm:pt modelId="{F7C2EE23-4928-4222-8836-C23FC3880F65}" type="sibTrans" cxnId="{662E8EB1-2C3A-4D91-9F9F-04874475257F}">
      <dgm:prSet/>
      <dgm:spPr/>
      <dgm:t>
        <a:bodyPr/>
        <a:lstStyle/>
        <a:p>
          <a:endParaRPr lang="en-GB"/>
        </a:p>
      </dgm:t>
    </dgm:pt>
    <dgm:pt modelId="{2DC56290-1799-42E2-A6F2-5B0612B8CF99}">
      <dgm:prSet/>
      <dgm:spPr/>
      <dgm:t>
        <a:bodyPr/>
        <a:lstStyle/>
        <a:p>
          <a:r>
            <a:rPr lang="en-GB"/>
            <a:t>Link to Tutoring </a:t>
          </a:r>
          <a:r>
            <a:rPr lang="en-GB" dirty="0"/>
            <a:t>and </a:t>
          </a:r>
          <a:r>
            <a:rPr lang="en-GB"/>
            <a:t>Demonstrating vacancies </a:t>
          </a:r>
          <a:r>
            <a:rPr lang="en-GB" dirty="0"/>
            <a:t>emailed and posted on the T&amp;D website</a:t>
          </a:r>
        </a:p>
      </dgm:t>
    </dgm:pt>
    <dgm:pt modelId="{247016A1-BDA9-455F-A83C-B992F84581DB}" type="parTrans" cxnId="{202E49EA-78BF-4C86-9DB0-0C5580F90AFF}">
      <dgm:prSet/>
      <dgm:spPr/>
      <dgm:t>
        <a:bodyPr/>
        <a:lstStyle/>
        <a:p>
          <a:endParaRPr lang="en-GB"/>
        </a:p>
      </dgm:t>
    </dgm:pt>
    <dgm:pt modelId="{91F20B92-1C3A-4028-A5CF-519BA0A680FB}" type="sibTrans" cxnId="{202E49EA-78BF-4C86-9DB0-0C5580F90AFF}">
      <dgm:prSet/>
      <dgm:spPr/>
      <dgm:t>
        <a:bodyPr/>
        <a:lstStyle/>
        <a:p>
          <a:endParaRPr lang="en-GB"/>
        </a:p>
      </dgm:t>
    </dgm:pt>
    <dgm:pt modelId="{A8B08583-FBC9-490C-81E3-99A6C3F9AD34}">
      <dgm:prSet/>
      <dgm:spPr/>
      <dgm:t>
        <a:bodyPr/>
        <a:lstStyle/>
        <a:p>
          <a:r>
            <a:rPr lang="en-GB" dirty="0"/>
            <a:t>6</a:t>
          </a:r>
        </a:p>
      </dgm:t>
    </dgm:pt>
    <dgm:pt modelId="{A9FEF978-4A63-4C9C-9EE2-FA8664064B6D}" type="parTrans" cxnId="{9A790693-8F8F-493D-AD9E-E36BE55D6523}">
      <dgm:prSet/>
      <dgm:spPr/>
      <dgm:t>
        <a:bodyPr/>
        <a:lstStyle/>
        <a:p>
          <a:endParaRPr lang="en-GB"/>
        </a:p>
      </dgm:t>
    </dgm:pt>
    <dgm:pt modelId="{3768815C-401D-4333-8B95-779FD663BF41}" type="sibTrans" cxnId="{9A790693-8F8F-493D-AD9E-E36BE55D6523}">
      <dgm:prSet/>
      <dgm:spPr/>
      <dgm:t>
        <a:bodyPr/>
        <a:lstStyle/>
        <a:p>
          <a:endParaRPr lang="en-GB"/>
        </a:p>
      </dgm:t>
    </dgm:pt>
    <dgm:pt modelId="{4271B0B2-167E-4DD5-BECF-A30A543B08D2}">
      <dgm:prSet/>
      <dgm:spPr/>
      <dgm:t>
        <a:bodyPr/>
        <a:lstStyle/>
        <a:p>
          <a:r>
            <a:rPr lang="en-GB" dirty="0"/>
            <a:t>Wednesday 19 November 2025</a:t>
          </a:r>
        </a:p>
      </dgm:t>
    </dgm:pt>
    <dgm:pt modelId="{06F79928-4B47-46C2-A385-CFDF47D33DAD}" type="parTrans" cxnId="{8792B1F2-E4F9-486B-B716-2F3958ED30F6}">
      <dgm:prSet/>
      <dgm:spPr/>
      <dgm:t>
        <a:bodyPr/>
        <a:lstStyle/>
        <a:p>
          <a:endParaRPr lang="en-GB"/>
        </a:p>
      </dgm:t>
    </dgm:pt>
    <dgm:pt modelId="{F108C0DB-ED98-40B5-8975-6991F0698FCD}" type="sibTrans" cxnId="{8792B1F2-E4F9-486B-B716-2F3958ED30F6}">
      <dgm:prSet/>
      <dgm:spPr/>
      <dgm:t>
        <a:bodyPr/>
        <a:lstStyle/>
        <a:p>
          <a:endParaRPr lang="en-GB"/>
        </a:p>
      </dgm:t>
    </dgm:pt>
    <dgm:pt modelId="{11757377-CB71-4600-94D1-3B0E24269547}">
      <dgm:prSet/>
      <dgm:spPr/>
      <dgm:t>
        <a:bodyPr/>
        <a:lstStyle/>
        <a:p>
          <a:r>
            <a:rPr lang="en-GB" dirty="0"/>
            <a:t>Applications made available to T&amp;D Allocation Committee for review/selection</a:t>
          </a:r>
        </a:p>
      </dgm:t>
    </dgm:pt>
    <dgm:pt modelId="{5709D917-6595-4AA0-9AF1-D5CDF18E1A41}" type="parTrans" cxnId="{31E3C156-D67C-48B9-BBA6-5DE7E1DA74E3}">
      <dgm:prSet/>
      <dgm:spPr/>
      <dgm:t>
        <a:bodyPr/>
        <a:lstStyle/>
        <a:p>
          <a:endParaRPr lang="en-GB"/>
        </a:p>
      </dgm:t>
    </dgm:pt>
    <dgm:pt modelId="{261B9009-7552-489D-BD6E-6013AD973EFA}" type="sibTrans" cxnId="{31E3C156-D67C-48B9-BBA6-5DE7E1DA74E3}">
      <dgm:prSet/>
      <dgm:spPr/>
      <dgm:t>
        <a:bodyPr/>
        <a:lstStyle/>
        <a:p>
          <a:endParaRPr lang="en-GB"/>
        </a:p>
      </dgm:t>
    </dgm:pt>
    <dgm:pt modelId="{9CB576D0-5C1B-4D79-8F0F-570345720DF1}">
      <dgm:prSet/>
      <dgm:spPr/>
      <dgm:t>
        <a:bodyPr/>
        <a:lstStyle/>
        <a:p>
          <a:r>
            <a:rPr lang="en-GB" dirty="0"/>
            <a:t>7</a:t>
          </a:r>
        </a:p>
      </dgm:t>
    </dgm:pt>
    <dgm:pt modelId="{5C348329-55FF-49C1-9C44-49E16A21DADF}" type="parTrans" cxnId="{56EBC183-984D-4AD7-AF72-3DD051985854}">
      <dgm:prSet/>
      <dgm:spPr/>
      <dgm:t>
        <a:bodyPr/>
        <a:lstStyle/>
        <a:p>
          <a:endParaRPr lang="en-GB"/>
        </a:p>
      </dgm:t>
    </dgm:pt>
    <dgm:pt modelId="{33A6A0C4-6315-4B0F-9A32-2D3D3D6E7AD5}" type="sibTrans" cxnId="{56EBC183-984D-4AD7-AF72-3DD051985854}">
      <dgm:prSet/>
      <dgm:spPr/>
      <dgm:t>
        <a:bodyPr/>
        <a:lstStyle/>
        <a:p>
          <a:endParaRPr lang="en-GB"/>
        </a:p>
      </dgm:t>
    </dgm:pt>
    <dgm:pt modelId="{3D8DC3F8-1FF1-48F7-A81E-DF71209EB15D}">
      <dgm:prSet/>
      <dgm:spPr/>
      <dgm:t>
        <a:bodyPr/>
        <a:lstStyle/>
        <a:p>
          <a:r>
            <a:rPr lang="en-GB" dirty="0"/>
            <a:t>Week beginning 24 November 2025 (TBC)</a:t>
          </a:r>
        </a:p>
      </dgm:t>
    </dgm:pt>
    <dgm:pt modelId="{3CF6C3FD-D961-4398-89E0-F85F682B8F9A}" type="parTrans" cxnId="{0B00EB28-6596-4F43-95CC-98C1017BFC2F}">
      <dgm:prSet/>
      <dgm:spPr/>
      <dgm:t>
        <a:bodyPr/>
        <a:lstStyle/>
        <a:p>
          <a:endParaRPr lang="en-GB"/>
        </a:p>
      </dgm:t>
    </dgm:pt>
    <dgm:pt modelId="{2B83076E-6696-4740-A0D5-C18F28C00D61}" type="sibTrans" cxnId="{0B00EB28-6596-4F43-95CC-98C1017BFC2F}">
      <dgm:prSet/>
      <dgm:spPr/>
      <dgm:t>
        <a:bodyPr/>
        <a:lstStyle/>
        <a:p>
          <a:endParaRPr lang="en-GB"/>
        </a:p>
      </dgm:t>
    </dgm:pt>
    <dgm:pt modelId="{6E027E34-A2BE-475E-8629-F8DAD051C351}">
      <dgm:prSet/>
      <dgm:spPr/>
      <dgm:t>
        <a:bodyPr/>
        <a:lstStyle/>
        <a:p>
          <a:r>
            <a:rPr lang="en-GB" dirty="0"/>
            <a:t>Allocation Committee convene for final allocation</a:t>
          </a:r>
        </a:p>
      </dgm:t>
    </dgm:pt>
    <dgm:pt modelId="{223C9C69-E3CF-4771-8887-6E28F66DAA3B}" type="parTrans" cxnId="{1C455D6D-C622-408E-A5C1-F421F7B83611}">
      <dgm:prSet/>
      <dgm:spPr/>
      <dgm:t>
        <a:bodyPr/>
        <a:lstStyle/>
        <a:p>
          <a:endParaRPr lang="en-GB"/>
        </a:p>
      </dgm:t>
    </dgm:pt>
    <dgm:pt modelId="{7F5CA866-546C-4112-A16E-CECA4C6E266D}" type="sibTrans" cxnId="{1C455D6D-C622-408E-A5C1-F421F7B83611}">
      <dgm:prSet/>
      <dgm:spPr/>
      <dgm:t>
        <a:bodyPr/>
        <a:lstStyle/>
        <a:p>
          <a:endParaRPr lang="en-GB"/>
        </a:p>
      </dgm:t>
    </dgm:pt>
    <dgm:pt modelId="{1CF42222-B03C-48AB-BA0D-AD22D41C075B}">
      <dgm:prSet/>
      <dgm:spPr/>
      <dgm:t>
        <a:bodyPr/>
        <a:lstStyle/>
        <a:p>
          <a:r>
            <a:rPr lang="en-GB" dirty="0"/>
            <a:t>8</a:t>
          </a:r>
        </a:p>
      </dgm:t>
    </dgm:pt>
    <dgm:pt modelId="{81A9A4A1-B240-41DB-997B-E1E28727BAF5}" type="parTrans" cxnId="{346F5212-FF9C-42ED-8196-7305139B2D82}">
      <dgm:prSet/>
      <dgm:spPr/>
      <dgm:t>
        <a:bodyPr/>
        <a:lstStyle/>
        <a:p>
          <a:endParaRPr lang="en-GB"/>
        </a:p>
      </dgm:t>
    </dgm:pt>
    <dgm:pt modelId="{54E61330-7291-4855-B02F-AAB703093147}" type="sibTrans" cxnId="{346F5212-FF9C-42ED-8196-7305139B2D82}">
      <dgm:prSet/>
      <dgm:spPr/>
      <dgm:t>
        <a:bodyPr/>
        <a:lstStyle/>
        <a:p>
          <a:endParaRPr lang="en-GB"/>
        </a:p>
      </dgm:t>
    </dgm:pt>
    <dgm:pt modelId="{CA0F3A35-D71E-4A1A-9B01-8C4022441229}">
      <dgm:prSet/>
      <dgm:spPr/>
      <dgm:t>
        <a:bodyPr/>
        <a:lstStyle/>
        <a:p>
          <a:r>
            <a:rPr lang="en-GB" dirty="0"/>
            <a:t>Tuesday 2 December 2025</a:t>
          </a:r>
        </a:p>
      </dgm:t>
    </dgm:pt>
    <dgm:pt modelId="{0C9A13D1-A265-4FAF-8D34-DEF57C8A9099}" type="parTrans" cxnId="{EC775FE7-DE1F-49E7-BA62-8E4D95320FFE}">
      <dgm:prSet/>
      <dgm:spPr/>
      <dgm:t>
        <a:bodyPr/>
        <a:lstStyle/>
        <a:p>
          <a:endParaRPr lang="en-GB"/>
        </a:p>
      </dgm:t>
    </dgm:pt>
    <dgm:pt modelId="{8A36DE0E-97C4-4812-BED2-830548B1C5AB}" type="sibTrans" cxnId="{EC775FE7-DE1F-49E7-BA62-8E4D95320FFE}">
      <dgm:prSet/>
      <dgm:spPr/>
      <dgm:t>
        <a:bodyPr/>
        <a:lstStyle/>
        <a:p>
          <a:endParaRPr lang="en-GB"/>
        </a:p>
      </dgm:t>
    </dgm:pt>
    <dgm:pt modelId="{42994BEC-D6F6-4C8E-9634-C41545AE3D96}">
      <dgm:prSet/>
      <dgm:spPr/>
      <dgm:t>
        <a:bodyPr/>
        <a:lstStyle/>
        <a:p>
          <a:r>
            <a:rPr lang="en-GB" dirty="0"/>
            <a:t>Emails will be sent to applicants notifying them of the outcome of their application</a:t>
          </a:r>
        </a:p>
      </dgm:t>
    </dgm:pt>
    <dgm:pt modelId="{8F7FCD8C-9993-40BB-8FC8-BD568E10F355}" type="parTrans" cxnId="{E9EC417C-2070-4522-98AD-63CD734740E4}">
      <dgm:prSet/>
      <dgm:spPr/>
      <dgm:t>
        <a:bodyPr/>
        <a:lstStyle/>
        <a:p>
          <a:endParaRPr lang="en-GB"/>
        </a:p>
      </dgm:t>
    </dgm:pt>
    <dgm:pt modelId="{1DD8A15F-4BB6-4C2F-AC33-8FE34F134D4B}" type="sibTrans" cxnId="{E9EC417C-2070-4522-98AD-63CD734740E4}">
      <dgm:prSet/>
      <dgm:spPr/>
      <dgm:t>
        <a:bodyPr/>
        <a:lstStyle/>
        <a:p>
          <a:endParaRPr lang="en-GB"/>
        </a:p>
      </dgm:t>
    </dgm:pt>
    <dgm:pt modelId="{0FF7D957-DB87-45BA-A285-F132E8059395}">
      <dgm:prSet/>
      <dgm:spPr/>
      <dgm:t>
        <a:bodyPr/>
        <a:lstStyle/>
        <a:p>
          <a:r>
            <a:rPr lang="en-GB" dirty="0"/>
            <a:t>5</a:t>
          </a:r>
        </a:p>
      </dgm:t>
    </dgm:pt>
    <dgm:pt modelId="{D0A8F0FD-7C7F-4042-B083-F1152A340885}" type="parTrans" cxnId="{E5925C5A-7750-4BD5-9827-A6DD25B10C72}">
      <dgm:prSet/>
      <dgm:spPr/>
      <dgm:t>
        <a:bodyPr/>
        <a:lstStyle/>
        <a:p>
          <a:endParaRPr lang="en-US"/>
        </a:p>
      </dgm:t>
    </dgm:pt>
    <dgm:pt modelId="{EACDFF8B-A022-4ACE-9CD8-F73513B775C5}" type="sibTrans" cxnId="{E5925C5A-7750-4BD5-9827-A6DD25B10C72}">
      <dgm:prSet/>
      <dgm:spPr/>
      <dgm:t>
        <a:bodyPr/>
        <a:lstStyle/>
        <a:p>
          <a:endParaRPr lang="en-US"/>
        </a:p>
      </dgm:t>
    </dgm:pt>
    <dgm:pt modelId="{6A506E80-C598-47F3-B2EA-E2FC1233DA6A}">
      <dgm:prSet/>
      <dgm:spPr/>
      <dgm:t>
        <a:bodyPr/>
        <a:lstStyle/>
        <a:p>
          <a:r>
            <a:rPr lang="en-GB" dirty="0"/>
            <a:t>Monday 17 November 2025</a:t>
          </a:r>
        </a:p>
      </dgm:t>
    </dgm:pt>
    <dgm:pt modelId="{B5024706-0E06-4E38-B7A5-BA480E6EE81E}" type="parTrans" cxnId="{3751573A-772A-4E5D-945B-0222ADF9079A}">
      <dgm:prSet/>
      <dgm:spPr/>
      <dgm:t>
        <a:bodyPr/>
        <a:lstStyle/>
        <a:p>
          <a:endParaRPr lang="en-US"/>
        </a:p>
      </dgm:t>
    </dgm:pt>
    <dgm:pt modelId="{93516109-0A4F-4D95-9B34-68E4809164DA}" type="sibTrans" cxnId="{3751573A-772A-4E5D-945B-0222ADF9079A}">
      <dgm:prSet/>
      <dgm:spPr/>
      <dgm:t>
        <a:bodyPr/>
        <a:lstStyle/>
        <a:p>
          <a:endParaRPr lang="en-US"/>
        </a:p>
      </dgm:t>
    </dgm:pt>
    <dgm:pt modelId="{CEDA095E-5D6F-49B1-BEA5-94E23459683A}">
      <dgm:prSet/>
      <dgm:spPr/>
      <dgm:t>
        <a:bodyPr/>
        <a:lstStyle/>
        <a:p>
          <a:r>
            <a:rPr lang="en-GB" dirty="0"/>
            <a:t>Deadline for applications to be submitted online via Forms</a:t>
          </a:r>
        </a:p>
      </dgm:t>
    </dgm:pt>
    <dgm:pt modelId="{355DC4F3-E631-4821-9F24-9598A09547DB}" type="parTrans" cxnId="{C75CFC09-C3FA-4F86-A246-6DF484B41469}">
      <dgm:prSet/>
      <dgm:spPr/>
      <dgm:t>
        <a:bodyPr/>
        <a:lstStyle/>
        <a:p>
          <a:endParaRPr lang="en-US"/>
        </a:p>
      </dgm:t>
    </dgm:pt>
    <dgm:pt modelId="{1FED4676-F482-4AE9-9081-2D184123FBEA}" type="sibTrans" cxnId="{C75CFC09-C3FA-4F86-A246-6DF484B41469}">
      <dgm:prSet/>
      <dgm:spPr/>
      <dgm:t>
        <a:bodyPr/>
        <a:lstStyle/>
        <a:p>
          <a:endParaRPr lang="en-US"/>
        </a:p>
      </dgm:t>
    </dgm:pt>
    <dgm:pt modelId="{12391EB9-7CEC-45D0-B213-3A94992F15BE}">
      <dgm:prSet/>
      <dgm:spPr/>
      <dgm:t>
        <a:bodyPr/>
        <a:lstStyle/>
        <a:p>
          <a:r>
            <a:rPr lang="en-US" dirty="0"/>
            <a:t>3</a:t>
          </a:r>
        </a:p>
      </dgm:t>
    </dgm:pt>
    <dgm:pt modelId="{D427EF50-09F0-4C11-AB79-52BB6416E5A1}" type="parTrans" cxnId="{82222F3E-0129-4B94-8283-50EAA9787729}">
      <dgm:prSet/>
      <dgm:spPr/>
      <dgm:t>
        <a:bodyPr/>
        <a:lstStyle/>
        <a:p>
          <a:endParaRPr lang="en-US"/>
        </a:p>
      </dgm:t>
    </dgm:pt>
    <dgm:pt modelId="{A7B53D40-519C-4408-8BAB-E63B3E1BC547}" type="sibTrans" cxnId="{82222F3E-0129-4B94-8283-50EAA9787729}">
      <dgm:prSet/>
      <dgm:spPr/>
      <dgm:t>
        <a:bodyPr/>
        <a:lstStyle/>
        <a:p>
          <a:endParaRPr lang="en-US"/>
        </a:p>
      </dgm:t>
    </dgm:pt>
    <dgm:pt modelId="{725E9E4C-E2B3-4DEA-AEBA-E2F599D5775B}">
      <dgm:prSet/>
      <dgm:spPr/>
      <dgm:t>
        <a:bodyPr/>
        <a:lstStyle/>
        <a:p>
          <a:r>
            <a:rPr lang="en-US" dirty="0"/>
            <a:t>Wednesday 22 October 2025</a:t>
          </a:r>
        </a:p>
      </dgm:t>
    </dgm:pt>
    <dgm:pt modelId="{9CF3079D-33CC-4964-966C-4CC2BF148A9E}" type="parTrans" cxnId="{BAEB23D1-A7F1-4395-B369-BF740FD7CE17}">
      <dgm:prSet/>
      <dgm:spPr/>
      <dgm:t>
        <a:bodyPr/>
        <a:lstStyle/>
        <a:p>
          <a:endParaRPr lang="en-US"/>
        </a:p>
      </dgm:t>
    </dgm:pt>
    <dgm:pt modelId="{049DA5D4-283F-466E-BE85-D337070F19BA}" type="sibTrans" cxnId="{BAEB23D1-A7F1-4395-B369-BF740FD7CE17}">
      <dgm:prSet/>
      <dgm:spPr/>
      <dgm:t>
        <a:bodyPr/>
        <a:lstStyle/>
        <a:p>
          <a:endParaRPr lang="en-US"/>
        </a:p>
      </dgm:t>
    </dgm:pt>
    <dgm:pt modelId="{9778275E-35E5-4CAD-9D0A-75BF0E78E978}">
      <dgm:prSet/>
      <dgm:spPr/>
      <dgm:t>
        <a:bodyPr/>
        <a:lstStyle/>
        <a:p>
          <a:r>
            <a:rPr lang="en-US" dirty="0"/>
            <a:t>Review of requests to be completed by T&amp;D team</a:t>
          </a:r>
        </a:p>
      </dgm:t>
    </dgm:pt>
    <dgm:pt modelId="{90DA7B02-9678-4F00-B023-64E76FB3E3A2}" type="parTrans" cxnId="{7CF1E6E8-0729-44DF-9701-39734BD455EF}">
      <dgm:prSet/>
      <dgm:spPr/>
      <dgm:t>
        <a:bodyPr/>
        <a:lstStyle/>
        <a:p>
          <a:endParaRPr lang="en-US"/>
        </a:p>
      </dgm:t>
    </dgm:pt>
    <dgm:pt modelId="{B2CC56CF-A82E-4EEA-8137-07A9ADD1ADAB}" type="sibTrans" cxnId="{7CF1E6E8-0729-44DF-9701-39734BD455EF}">
      <dgm:prSet/>
      <dgm:spPr/>
      <dgm:t>
        <a:bodyPr/>
        <a:lstStyle/>
        <a:p>
          <a:endParaRPr lang="en-US"/>
        </a:p>
      </dgm:t>
    </dgm:pt>
    <dgm:pt modelId="{F6FDE28D-E5E5-4F36-A6FB-1F454AD8D5F7}">
      <dgm:prSet/>
      <dgm:spPr/>
      <dgm:t>
        <a:bodyPr/>
        <a:lstStyle/>
        <a:p>
          <a:r>
            <a:rPr lang="en-GB" dirty="0"/>
            <a:t>9</a:t>
          </a:r>
        </a:p>
      </dgm:t>
    </dgm:pt>
    <dgm:pt modelId="{8C935F8C-159D-4216-8CE7-ABA148A93A87}" type="parTrans" cxnId="{E9FF8AC7-B92A-4D67-8B66-17CD59F6D028}">
      <dgm:prSet/>
      <dgm:spPr/>
      <dgm:t>
        <a:bodyPr/>
        <a:lstStyle/>
        <a:p>
          <a:endParaRPr lang="en-US"/>
        </a:p>
      </dgm:t>
    </dgm:pt>
    <dgm:pt modelId="{6F77737D-F19F-4FCA-94FA-EB4B7D0B774F}" type="sibTrans" cxnId="{E9FF8AC7-B92A-4D67-8B66-17CD59F6D028}">
      <dgm:prSet/>
      <dgm:spPr/>
      <dgm:t>
        <a:bodyPr/>
        <a:lstStyle/>
        <a:p>
          <a:endParaRPr lang="en-US"/>
        </a:p>
      </dgm:t>
    </dgm:pt>
    <dgm:pt modelId="{1BE13FA2-ECD5-4FC3-BDB0-80842EE2BD03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Friday 9 January 2026 (TBC)</a:t>
          </a:r>
        </a:p>
      </dgm:t>
    </dgm:pt>
    <dgm:pt modelId="{E35FB982-1BA5-46B7-8909-BE3F196DB3EB}" type="parTrans" cxnId="{B2562A7B-7D57-447F-8238-82AF6058B32B}">
      <dgm:prSet/>
      <dgm:spPr/>
      <dgm:t>
        <a:bodyPr/>
        <a:lstStyle/>
        <a:p>
          <a:endParaRPr lang="en-US"/>
        </a:p>
      </dgm:t>
    </dgm:pt>
    <dgm:pt modelId="{4C4DB9C4-27F5-4FBF-B43C-8F28C73B9CE7}" type="sibTrans" cxnId="{B2562A7B-7D57-447F-8238-82AF6058B32B}">
      <dgm:prSet/>
      <dgm:spPr/>
      <dgm:t>
        <a:bodyPr/>
        <a:lstStyle/>
        <a:p>
          <a:endParaRPr lang="en-US"/>
        </a:p>
      </dgm:t>
    </dgm:pt>
    <dgm:pt modelId="{FB3F9489-0ADB-4866-B734-EE406B3A45D9}">
      <dgm:prSet/>
      <dgm:spPr/>
      <dgm:t>
        <a:bodyPr/>
        <a:lstStyle/>
        <a:p>
          <a:r>
            <a:rPr lang="en-GB" dirty="0"/>
            <a:t>T&amp;D Induction for newly appointed T&amp;Ds only</a:t>
          </a:r>
        </a:p>
      </dgm:t>
    </dgm:pt>
    <dgm:pt modelId="{30226F66-37E2-4016-840B-C6038A629018}" type="parTrans" cxnId="{CD403679-9420-4F36-A73B-4C42AB85AC1C}">
      <dgm:prSet/>
      <dgm:spPr/>
      <dgm:t>
        <a:bodyPr/>
        <a:lstStyle/>
        <a:p>
          <a:endParaRPr lang="en-US"/>
        </a:p>
      </dgm:t>
    </dgm:pt>
    <dgm:pt modelId="{8BA837D9-BE3B-4E1E-B900-4592A7962384}" type="sibTrans" cxnId="{CD403679-9420-4F36-A73B-4C42AB85AC1C}">
      <dgm:prSet/>
      <dgm:spPr/>
      <dgm:t>
        <a:bodyPr/>
        <a:lstStyle/>
        <a:p>
          <a:endParaRPr lang="en-US"/>
        </a:p>
      </dgm:t>
    </dgm:pt>
    <dgm:pt modelId="{3ADD717E-EF18-4BE7-8290-5D7DEEDB9E04}">
      <dgm:prSet/>
      <dgm:spPr/>
      <dgm:t>
        <a:bodyPr/>
        <a:lstStyle/>
        <a:p>
          <a:r>
            <a:rPr lang="en-GB" dirty="0"/>
            <a:t>T&amp;D Recruitment Request Forms begin to be emailed to Course Organisers </a:t>
          </a:r>
        </a:p>
      </dgm:t>
    </dgm:pt>
    <dgm:pt modelId="{3A2BCC2B-7440-43AD-85A0-E5C39306E1CA}" type="parTrans" cxnId="{843185DE-8601-4208-AFE8-0F1FDFA30307}">
      <dgm:prSet/>
      <dgm:spPr/>
      <dgm:t>
        <a:bodyPr/>
        <a:lstStyle/>
        <a:p>
          <a:endParaRPr lang="en-GB"/>
        </a:p>
      </dgm:t>
    </dgm:pt>
    <dgm:pt modelId="{795267F4-9D8F-40AE-ADCA-F8BFDB508F28}" type="sibTrans" cxnId="{843185DE-8601-4208-AFE8-0F1FDFA30307}">
      <dgm:prSet/>
      <dgm:spPr/>
      <dgm:t>
        <a:bodyPr/>
        <a:lstStyle/>
        <a:p>
          <a:endParaRPr lang="en-GB"/>
        </a:p>
      </dgm:t>
    </dgm:pt>
    <dgm:pt modelId="{A871F4D0-2CD2-4C27-B2B2-DDCF7F8C0222}" type="pres">
      <dgm:prSet presAssocID="{F48C8BCB-5BDD-4641-AB35-9FCE62A1286B}" presName="linearFlow" presStyleCnt="0">
        <dgm:presLayoutVars>
          <dgm:dir/>
          <dgm:animLvl val="lvl"/>
          <dgm:resizeHandles val="exact"/>
        </dgm:presLayoutVars>
      </dgm:prSet>
      <dgm:spPr/>
    </dgm:pt>
    <dgm:pt modelId="{08395937-4224-4A66-8C21-B9243AA25AD0}" type="pres">
      <dgm:prSet presAssocID="{6117FD03-26E8-42F2-8186-B3616E4E92BF}" presName="composite" presStyleCnt="0"/>
      <dgm:spPr/>
    </dgm:pt>
    <dgm:pt modelId="{43DBE165-AA23-4699-B927-EF4406417164}" type="pres">
      <dgm:prSet presAssocID="{6117FD03-26E8-42F2-8186-B3616E4E92BF}" presName="parentText" presStyleLbl="alignNode1" presStyleIdx="0" presStyleCnt="9">
        <dgm:presLayoutVars>
          <dgm:chMax val="1"/>
          <dgm:bulletEnabled val="1"/>
        </dgm:presLayoutVars>
      </dgm:prSet>
      <dgm:spPr/>
    </dgm:pt>
    <dgm:pt modelId="{0446FAE0-16CE-41C6-BEB2-17D9CF408209}" type="pres">
      <dgm:prSet presAssocID="{6117FD03-26E8-42F2-8186-B3616E4E92BF}" presName="descendantText" presStyleLbl="alignAcc1" presStyleIdx="0" presStyleCnt="9">
        <dgm:presLayoutVars>
          <dgm:bulletEnabled val="1"/>
        </dgm:presLayoutVars>
      </dgm:prSet>
      <dgm:spPr/>
    </dgm:pt>
    <dgm:pt modelId="{3DD8C897-1698-4EDF-B214-F44FC149D049}" type="pres">
      <dgm:prSet presAssocID="{0A2B3D0E-17A7-4E86-9F42-7422EF3E0EB5}" presName="sp" presStyleCnt="0"/>
      <dgm:spPr/>
    </dgm:pt>
    <dgm:pt modelId="{C157AA9C-7624-49D5-B752-AA32ACB9AF0F}" type="pres">
      <dgm:prSet presAssocID="{13E5A2CE-C9E3-496D-80F8-B55238FC1C7F}" presName="composite" presStyleCnt="0"/>
      <dgm:spPr/>
    </dgm:pt>
    <dgm:pt modelId="{A12B459D-8B37-4FE6-967B-D16F6B8064E2}" type="pres">
      <dgm:prSet presAssocID="{13E5A2CE-C9E3-496D-80F8-B55238FC1C7F}" presName="parentText" presStyleLbl="alignNode1" presStyleIdx="1" presStyleCnt="9">
        <dgm:presLayoutVars>
          <dgm:chMax val="1"/>
          <dgm:bulletEnabled val="1"/>
        </dgm:presLayoutVars>
      </dgm:prSet>
      <dgm:spPr/>
    </dgm:pt>
    <dgm:pt modelId="{ED33C822-2138-402A-B617-2A75B75EE536}" type="pres">
      <dgm:prSet presAssocID="{13E5A2CE-C9E3-496D-80F8-B55238FC1C7F}" presName="descendantText" presStyleLbl="alignAcc1" presStyleIdx="1" presStyleCnt="9">
        <dgm:presLayoutVars>
          <dgm:bulletEnabled val="1"/>
        </dgm:presLayoutVars>
      </dgm:prSet>
      <dgm:spPr/>
    </dgm:pt>
    <dgm:pt modelId="{D257F460-4FD6-423D-B01D-BB26D490E897}" type="pres">
      <dgm:prSet presAssocID="{60B7C557-87D4-48D7-B99E-65477230B851}" presName="sp" presStyleCnt="0"/>
      <dgm:spPr/>
    </dgm:pt>
    <dgm:pt modelId="{7710BF59-73A3-4D0E-82C7-42CE6FE8E6E8}" type="pres">
      <dgm:prSet presAssocID="{12391EB9-7CEC-45D0-B213-3A94992F15BE}" presName="composite" presStyleCnt="0"/>
      <dgm:spPr/>
    </dgm:pt>
    <dgm:pt modelId="{F55CCD92-3157-4AFC-ADD2-08010BD900A0}" type="pres">
      <dgm:prSet presAssocID="{12391EB9-7CEC-45D0-B213-3A94992F15BE}" presName="parentText" presStyleLbl="alignNode1" presStyleIdx="2" presStyleCnt="9">
        <dgm:presLayoutVars>
          <dgm:chMax val="1"/>
          <dgm:bulletEnabled val="1"/>
        </dgm:presLayoutVars>
      </dgm:prSet>
      <dgm:spPr/>
    </dgm:pt>
    <dgm:pt modelId="{AFD0B00F-6535-4C48-A512-C6A407395074}" type="pres">
      <dgm:prSet presAssocID="{12391EB9-7CEC-45D0-B213-3A94992F15BE}" presName="descendantText" presStyleLbl="alignAcc1" presStyleIdx="2" presStyleCnt="9">
        <dgm:presLayoutVars>
          <dgm:bulletEnabled val="1"/>
        </dgm:presLayoutVars>
      </dgm:prSet>
      <dgm:spPr/>
    </dgm:pt>
    <dgm:pt modelId="{2EA8D515-D9D7-491A-B880-9C9762ADFD5B}" type="pres">
      <dgm:prSet presAssocID="{A7B53D40-519C-4408-8BAB-E63B3E1BC547}" presName="sp" presStyleCnt="0"/>
      <dgm:spPr/>
    </dgm:pt>
    <dgm:pt modelId="{ABEACC4F-923B-4D87-A41F-DAD899F78827}" type="pres">
      <dgm:prSet presAssocID="{71B83F5F-F804-4F46-88E9-B69746199B7E}" presName="composite" presStyleCnt="0"/>
      <dgm:spPr/>
    </dgm:pt>
    <dgm:pt modelId="{73BCC3C1-620F-4911-8B07-2BD250FF12AD}" type="pres">
      <dgm:prSet presAssocID="{71B83F5F-F804-4F46-88E9-B69746199B7E}" presName="parentText" presStyleLbl="alignNode1" presStyleIdx="3" presStyleCnt="9">
        <dgm:presLayoutVars>
          <dgm:chMax val="1"/>
          <dgm:bulletEnabled val="1"/>
        </dgm:presLayoutVars>
      </dgm:prSet>
      <dgm:spPr/>
    </dgm:pt>
    <dgm:pt modelId="{2F2F2260-7152-4DC7-ADCC-D981D2B4FA60}" type="pres">
      <dgm:prSet presAssocID="{71B83F5F-F804-4F46-88E9-B69746199B7E}" presName="descendantText" presStyleLbl="alignAcc1" presStyleIdx="3" presStyleCnt="9">
        <dgm:presLayoutVars>
          <dgm:bulletEnabled val="1"/>
        </dgm:presLayoutVars>
      </dgm:prSet>
      <dgm:spPr/>
    </dgm:pt>
    <dgm:pt modelId="{097478EC-518E-402A-ACA4-2802D7BEEFF2}" type="pres">
      <dgm:prSet presAssocID="{989C6599-315D-4C13-B1FB-5E60CCC63ABB}" presName="sp" presStyleCnt="0"/>
      <dgm:spPr/>
    </dgm:pt>
    <dgm:pt modelId="{EC66FF9E-82C5-4A05-9946-9150C3161C04}" type="pres">
      <dgm:prSet presAssocID="{0FF7D957-DB87-45BA-A285-F132E8059395}" presName="composite" presStyleCnt="0"/>
      <dgm:spPr/>
    </dgm:pt>
    <dgm:pt modelId="{CA944F02-8303-427B-8609-B61E2BB06CBC}" type="pres">
      <dgm:prSet presAssocID="{0FF7D957-DB87-45BA-A285-F132E8059395}" presName="parentText" presStyleLbl="alignNode1" presStyleIdx="4" presStyleCnt="9">
        <dgm:presLayoutVars>
          <dgm:chMax val="1"/>
          <dgm:bulletEnabled val="1"/>
        </dgm:presLayoutVars>
      </dgm:prSet>
      <dgm:spPr/>
    </dgm:pt>
    <dgm:pt modelId="{F9A929F3-6293-4240-939A-1F3D150AAF2E}" type="pres">
      <dgm:prSet presAssocID="{0FF7D957-DB87-45BA-A285-F132E8059395}" presName="descendantText" presStyleLbl="alignAcc1" presStyleIdx="4" presStyleCnt="9">
        <dgm:presLayoutVars>
          <dgm:bulletEnabled val="1"/>
        </dgm:presLayoutVars>
      </dgm:prSet>
      <dgm:spPr/>
    </dgm:pt>
    <dgm:pt modelId="{C7452CF0-DA47-4B4D-ABB0-4C2FFCD4CBBB}" type="pres">
      <dgm:prSet presAssocID="{EACDFF8B-A022-4ACE-9CD8-F73513B775C5}" presName="sp" presStyleCnt="0"/>
      <dgm:spPr/>
    </dgm:pt>
    <dgm:pt modelId="{713FECE4-2FB0-46C8-8944-A20475293DCF}" type="pres">
      <dgm:prSet presAssocID="{A8B08583-FBC9-490C-81E3-99A6C3F9AD34}" presName="composite" presStyleCnt="0"/>
      <dgm:spPr/>
    </dgm:pt>
    <dgm:pt modelId="{E50C1C3B-6B91-4D5C-A665-F3CEA45E253B}" type="pres">
      <dgm:prSet presAssocID="{A8B08583-FBC9-490C-81E3-99A6C3F9AD34}" presName="parentText" presStyleLbl="alignNode1" presStyleIdx="5" presStyleCnt="9">
        <dgm:presLayoutVars>
          <dgm:chMax val="1"/>
          <dgm:bulletEnabled val="1"/>
        </dgm:presLayoutVars>
      </dgm:prSet>
      <dgm:spPr/>
    </dgm:pt>
    <dgm:pt modelId="{94B86D5E-E8E9-455A-BDF8-ED8C6DF1CB61}" type="pres">
      <dgm:prSet presAssocID="{A8B08583-FBC9-490C-81E3-99A6C3F9AD34}" presName="descendantText" presStyleLbl="alignAcc1" presStyleIdx="5" presStyleCnt="9">
        <dgm:presLayoutVars>
          <dgm:bulletEnabled val="1"/>
        </dgm:presLayoutVars>
      </dgm:prSet>
      <dgm:spPr/>
    </dgm:pt>
    <dgm:pt modelId="{FBEA0D0F-DB98-43A9-BEF6-15212B9D6228}" type="pres">
      <dgm:prSet presAssocID="{3768815C-401D-4333-8B95-779FD663BF41}" presName="sp" presStyleCnt="0"/>
      <dgm:spPr/>
    </dgm:pt>
    <dgm:pt modelId="{FCA3E2DA-266F-4B64-B273-78C92F59632B}" type="pres">
      <dgm:prSet presAssocID="{9CB576D0-5C1B-4D79-8F0F-570345720DF1}" presName="composite" presStyleCnt="0"/>
      <dgm:spPr/>
    </dgm:pt>
    <dgm:pt modelId="{E16B2407-15F4-43C5-91DF-77C4656AC3E7}" type="pres">
      <dgm:prSet presAssocID="{9CB576D0-5C1B-4D79-8F0F-570345720DF1}" presName="parentText" presStyleLbl="alignNode1" presStyleIdx="6" presStyleCnt="9">
        <dgm:presLayoutVars>
          <dgm:chMax val="1"/>
          <dgm:bulletEnabled val="1"/>
        </dgm:presLayoutVars>
      </dgm:prSet>
      <dgm:spPr/>
    </dgm:pt>
    <dgm:pt modelId="{BDD8FA69-B050-4292-AC5D-B5A6A42A9B9E}" type="pres">
      <dgm:prSet presAssocID="{9CB576D0-5C1B-4D79-8F0F-570345720DF1}" presName="descendantText" presStyleLbl="alignAcc1" presStyleIdx="6" presStyleCnt="9">
        <dgm:presLayoutVars>
          <dgm:bulletEnabled val="1"/>
        </dgm:presLayoutVars>
      </dgm:prSet>
      <dgm:spPr/>
    </dgm:pt>
    <dgm:pt modelId="{971BABF8-24E2-4720-A77D-95BACBF4A7C0}" type="pres">
      <dgm:prSet presAssocID="{33A6A0C4-6315-4B0F-9A32-2D3D3D6E7AD5}" presName="sp" presStyleCnt="0"/>
      <dgm:spPr/>
    </dgm:pt>
    <dgm:pt modelId="{74AF4710-535F-4F46-9CE9-BE54B3F00D74}" type="pres">
      <dgm:prSet presAssocID="{1CF42222-B03C-48AB-BA0D-AD22D41C075B}" presName="composite" presStyleCnt="0"/>
      <dgm:spPr/>
    </dgm:pt>
    <dgm:pt modelId="{6BE1E519-FAFC-4767-8E02-2B392FD18F64}" type="pres">
      <dgm:prSet presAssocID="{1CF42222-B03C-48AB-BA0D-AD22D41C075B}" presName="parentText" presStyleLbl="alignNode1" presStyleIdx="7" presStyleCnt="9">
        <dgm:presLayoutVars>
          <dgm:chMax val="1"/>
          <dgm:bulletEnabled val="1"/>
        </dgm:presLayoutVars>
      </dgm:prSet>
      <dgm:spPr/>
    </dgm:pt>
    <dgm:pt modelId="{38265150-8583-405B-9F8A-BF3A9A355332}" type="pres">
      <dgm:prSet presAssocID="{1CF42222-B03C-48AB-BA0D-AD22D41C075B}" presName="descendantText" presStyleLbl="alignAcc1" presStyleIdx="7" presStyleCnt="9">
        <dgm:presLayoutVars>
          <dgm:bulletEnabled val="1"/>
        </dgm:presLayoutVars>
      </dgm:prSet>
      <dgm:spPr/>
    </dgm:pt>
    <dgm:pt modelId="{583F30D6-AC81-4E02-8A45-F50977FEB8BE}" type="pres">
      <dgm:prSet presAssocID="{54E61330-7291-4855-B02F-AAB703093147}" presName="sp" presStyleCnt="0"/>
      <dgm:spPr/>
    </dgm:pt>
    <dgm:pt modelId="{F70F7597-ADA8-4E46-B133-BF64B06F92C2}" type="pres">
      <dgm:prSet presAssocID="{F6FDE28D-E5E5-4F36-A6FB-1F454AD8D5F7}" presName="composite" presStyleCnt="0"/>
      <dgm:spPr/>
    </dgm:pt>
    <dgm:pt modelId="{66FB5B9A-6072-40A0-BF01-102C4E5D3158}" type="pres">
      <dgm:prSet presAssocID="{F6FDE28D-E5E5-4F36-A6FB-1F454AD8D5F7}" presName="parentText" presStyleLbl="alignNode1" presStyleIdx="8" presStyleCnt="9">
        <dgm:presLayoutVars>
          <dgm:chMax val="1"/>
          <dgm:bulletEnabled val="1"/>
        </dgm:presLayoutVars>
      </dgm:prSet>
      <dgm:spPr/>
    </dgm:pt>
    <dgm:pt modelId="{60C2DCED-8E72-4D8F-999F-E104188200C4}" type="pres">
      <dgm:prSet presAssocID="{F6FDE28D-E5E5-4F36-A6FB-1F454AD8D5F7}" presName="descendantText" presStyleLbl="alignAcc1" presStyleIdx="8" presStyleCnt="9">
        <dgm:presLayoutVars>
          <dgm:bulletEnabled val="1"/>
        </dgm:presLayoutVars>
      </dgm:prSet>
      <dgm:spPr/>
    </dgm:pt>
  </dgm:ptLst>
  <dgm:cxnLst>
    <dgm:cxn modelId="{3CE59407-0CB2-44CA-B97E-5254A5CD8749}" type="presOf" srcId="{3D8DC3F8-1FF1-48F7-A81E-DF71209EB15D}" destId="{BDD8FA69-B050-4292-AC5D-B5A6A42A9B9E}" srcOrd="0" destOrd="0" presId="urn:microsoft.com/office/officeart/2005/8/layout/chevron2"/>
    <dgm:cxn modelId="{C75CFC09-C3FA-4F86-A246-6DF484B41469}" srcId="{0FF7D957-DB87-45BA-A285-F132E8059395}" destId="{CEDA095E-5D6F-49B1-BEA5-94E23459683A}" srcOrd="1" destOrd="0" parTransId="{355DC4F3-E631-4821-9F24-9598A09547DB}" sibTransId="{1FED4676-F482-4AE9-9081-2D184123FBEA}"/>
    <dgm:cxn modelId="{346F5212-FF9C-42ED-8196-7305139B2D82}" srcId="{F48C8BCB-5BDD-4641-AB35-9FCE62A1286B}" destId="{1CF42222-B03C-48AB-BA0D-AD22D41C075B}" srcOrd="7" destOrd="0" parTransId="{81A9A4A1-B240-41DB-997B-E1E28727BAF5}" sibTransId="{54E61330-7291-4855-B02F-AAB703093147}"/>
    <dgm:cxn modelId="{F96DC012-91FB-4462-800B-3187C4236122}" type="presOf" srcId="{9778275E-35E5-4CAD-9D0A-75BF0E78E978}" destId="{AFD0B00F-6535-4C48-A512-C6A407395074}" srcOrd="0" destOrd="1" presId="urn:microsoft.com/office/officeart/2005/8/layout/chevron2"/>
    <dgm:cxn modelId="{E5468414-C7D1-44A9-B698-7E62F98E40A1}" type="presOf" srcId="{B827E995-AEFE-44D6-AF29-7D1DFE4E1A93}" destId="{0446FAE0-16CE-41C6-BEB2-17D9CF408209}" srcOrd="0" destOrd="0" presId="urn:microsoft.com/office/officeart/2005/8/layout/chevron2"/>
    <dgm:cxn modelId="{96E5B61B-5BBA-4772-8C3C-58F4051A198C}" type="presOf" srcId="{CEDA095E-5D6F-49B1-BEA5-94E23459683A}" destId="{F9A929F3-6293-4240-939A-1F3D150AAF2E}" srcOrd="0" destOrd="1" presId="urn:microsoft.com/office/officeart/2005/8/layout/chevron2"/>
    <dgm:cxn modelId="{2473151D-8812-4F57-903B-4468B5108CDB}" type="presOf" srcId="{12391EB9-7CEC-45D0-B213-3A94992F15BE}" destId="{F55CCD92-3157-4AFC-ADD2-08010BD900A0}" srcOrd="0" destOrd="0" presId="urn:microsoft.com/office/officeart/2005/8/layout/chevron2"/>
    <dgm:cxn modelId="{5DEED71D-FAD9-4ED0-9497-571791E13731}" type="presOf" srcId="{9CB576D0-5C1B-4D79-8F0F-570345720DF1}" destId="{E16B2407-15F4-43C5-91DF-77C4656AC3E7}" srcOrd="0" destOrd="0" presId="urn:microsoft.com/office/officeart/2005/8/layout/chevron2"/>
    <dgm:cxn modelId="{8DA0C822-EDF6-4497-A555-6997DA7F5769}" type="presOf" srcId="{A8B08583-FBC9-490C-81E3-99A6C3F9AD34}" destId="{E50C1C3B-6B91-4D5C-A665-F3CEA45E253B}" srcOrd="0" destOrd="0" presId="urn:microsoft.com/office/officeart/2005/8/layout/chevron2"/>
    <dgm:cxn modelId="{0B00EB28-6596-4F43-95CC-98C1017BFC2F}" srcId="{9CB576D0-5C1B-4D79-8F0F-570345720DF1}" destId="{3D8DC3F8-1FF1-48F7-A81E-DF71209EB15D}" srcOrd="0" destOrd="0" parTransId="{3CF6C3FD-D961-4398-89E0-F85F682B8F9A}" sibTransId="{2B83076E-6696-4740-A0D5-C18F28C00D61}"/>
    <dgm:cxn modelId="{3751573A-772A-4E5D-945B-0222ADF9079A}" srcId="{0FF7D957-DB87-45BA-A285-F132E8059395}" destId="{6A506E80-C598-47F3-B2EA-E2FC1233DA6A}" srcOrd="0" destOrd="0" parTransId="{B5024706-0E06-4E38-B7A5-BA480E6EE81E}" sibTransId="{93516109-0A4F-4D95-9B34-68E4809164DA}"/>
    <dgm:cxn modelId="{82222F3E-0129-4B94-8283-50EAA9787729}" srcId="{F48C8BCB-5BDD-4641-AB35-9FCE62A1286B}" destId="{12391EB9-7CEC-45D0-B213-3A94992F15BE}" srcOrd="2" destOrd="0" parTransId="{D427EF50-09F0-4C11-AB79-52BB6416E5A1}" sibTransId="{A7B53D40-519C-4408-8BAB-E63B3E1BC547}"/>
    <dgm:cxn modelId="{E596E242-EFF0-47ED-942E-5A5D9652B732}" type="presOf" srcId="{2DC56290-1799-42E2-A6F2-5B0612B8CF99}" destId="{2F2F2260-7152-4DC7-ADCC-D981D2B4FA60}" srcOrd="0" destOrd="1" presId="urn:microsoft.com/office/officeart/2005/8/layout/chevron2"/>
    <dgm:cxn modelId="{1C455D6D-C622-408E-A5C1-F421F7B83611}" srcId="{9CB576D0-5C1B-4D79-8F0F-570345720DF1}" destId="{6E027E34-A2BE-475E-8629-F8DAD051C351}" srcOrd="1" destOrd="0" parTransId="{223C9C69-E3CF-4771-8887-6E28F66DAA3B}" sibTransId="{7F5CA866-546C-4112-A16E-CECA4C6E266D}"/>
    <dgm:cxn modelId="{ECB3404F-572B-449C-9741-C88967B3F2CA}" type="presOf" srcId="{2ABB8483-9694-43DB-8E80-F7D5687A76CD}" destId="{ED33C822-2138-402A-B617-2A75B75EE536}" srcOrd="0" destOrd="0" presId="urn:microsoft.com/office/officeart/2005/8/layout/chevron2"/>
    <dgm:cxn modelId="{AAA88171-F0A8-45D1-9736-FCD20179DF2A}" type="presOf" srcId="{42994BEC-D6F6-4C8E-9634-C41545AE3D96}" destId="{38265150-8583-405B-9F8A-BF3A9A355332}" srcOrd="0" destOrd="1" presId="urn:microsoft.com/office/officeart/2005/8/layout/chevron2"/>
    <dgm:cxn modelId="{CCA8F072-5116-459E-96E5-B60E61A56811}" srcId="{F48C8BCB-5BDD-4641-AB35-9FCE62A1286B}" destId="{13E5A2CE-C9E3-496D-80F8-B55238FC1C7F}" srcOrd="1" destOrd="0" parTransId="{01F22634-1659-451D-AA25-D9F4E68E987B}" sibTransId="{60B7C557-87D4-48D7-B99E-65477230B851}"/>
    <dgm:cxn modelId="{B31CAB73-67E8-4514-9EF3-93FD2B7B34F0}" type="presOf" srcId="{F48C8BCB-5BDD-4641-AB35-9FCE62A1286B}" destId="{A871F4D0-2CD2-4C27-B2B2-DDCF7F8C0222}" srcOrd="0" destOrd="0" presId="urn:microsoft.com/office/officeart/2005/8/layout/chevron2"/>
    <dgm:cxn modelId="{89BD5A76-FF51-4A44-AF5D-D66B0BB4115F}" type="presOf" srcId="{DA690E7C-8EF6-4272-8353-3AD757B17067}" destId="{ED33C822-2138-402A-B617-2A75B75EE536}" srcOrd="0" destOrd="1" presId="urn:microsoft.com/office/officeart/2005/8/layout/chevron2"/>
    <dgm:cxn modelId="{31E3C156-D67C-48B9-BBA6-5DE7E1DA74E3}" srcId="{A8B08583-FBC9-490C-81E3-99A6C3F9AD34}" destId="{11757377-CB71-4600-94D1-3B0E24269547}" srcOrd="1" destOrd="0" parTransId="{5709D917-6595-4AA0-9AF1-D5CDF18E1A41}" sibTransId="{261B9009-7552-489D-BD6E-6013AD973EFA}"/>
    <dgm:cxn modelId="{B34D8A78-D821-4B06-9C8A-5CAA914F3927}" srcId="{13E5A2CE-C9E3-496D-80F8-B55238FC1C7F}" destId="{2ABB8483-9694-43DB-8E80-F7D5687A76CD}" srcOrd="0" destOrd="0" parTransId="{BCE70C11-82CB-43D8-860A-610F27C341CE}" sibTransId="{42B79E62-D981-43C2-B16D-7FB033F89DD5}"/>
    <dgm:cxn modelId="{CD403679-9420-4F36-A73B-4C42AB85AC1C}" srcId="{F6FDE28D-E5E5-4F36-A6FB-1F454AD8D5F7}" destId="{FB3F9489-0ADB-4866-B734-EE406B3A45D9}" srcOrd="1" destOrd="0" parTransId="{30226F66-37E2-4016-840B-C6038A629018}" sibTransId="{8BA837D9-BE3B-4E1E-B900-4592A7962384}"/>
    <dgm:cxn modelId="{E5925C5A-7750-4BD5-9827-A6DD25B10C72}" srcId="{F48C8BCB-5BDD-4641-AB35-9FCE62A1286B}" destId="{0FF7D957-DB87-45BA-A285-F132E8059395}" srcOrd="4" destOrd="0" parTransId="{D0A8F0FD-7C7F-4042-B083-F1152A340885}" sibTransId="{EACDFF8B-A022-4ACE-9CD8-F73513B775C5}"/>
    <dgm:cxn modelId="{B2562A7B-7D57-447F-8238-82AF6058B32B}" srcId="{F6FDE28D-E5E5-4F36-A6FB-1F454AD8D5F7}" destId="{1BE13FA2-ECD5-4FC3-BDB0-80842EE2BD03}" srcOrd="0" destOrd="0" parTransId="{E35FB982-1BA5-46B7-8909-BE3F196DB3EB}" sibTransId="{4C4DB9C4-27F5-4FBF-B43C-8F28C73B9CE7}"/>
    <dgm:cxn modelId="{C3269C7B-17A3-4677-8948-76F969E3AEA0}" type="presOf" srcId="{6A506E80-C598-47F3-B2EA-E2FC1233DA6A}" destId="{F9A929F3-6293-4240-939A-1F3D150AAF2E}" srcOrd="0" destOrd="0" presId="urn:microsoft.com/office/officeart/2005/8/layout/chevron2"/>
    <dgm:cxn modelId="{BFF0E87B-2F8A-4E81-9D60-5A82A72B7515}" srcId="{F48C8BCB-5BDD-4641-AB35-9FCE62A1286B}" destId="{6117FD03-26E8-42F2-8186-B3616E4E92BF}" srcOrd="0" destOrd="0" parTransId="{DCC87190-57C4-468A-9674-0DF05D0B8C25}" sibTransId="{0A2B3D0E-17A7-4E86-9F42-7422EF3E0EB5}"/>
    <dgm:cxn modelId="{E9EC417C-2070-4522-98AD-63CD734740E4}" srcId="{1CF42222-B03C-48AB-BA0D-AD22D41C075B}" destId="{42994BEC-D6F6-4C8E-9634-C41545AE3D96}" srcOrd="1" destOrd="0" parTransId="{8F7FCD8C-9993-40BB-8FC8-BD568E10F355}" sibTransId="{1DD8A15F-4BB6-4C2F-AC33-8FE34F134D4B}"/>
    <dgm:cxn modelId="{211B307E-21C6-443B-8B57-3676FE30833F}" type="presOf" srcId="{FB3F9489-0ADB-4866-B734-EE406B3A45D9}" destId="{60C2DCED-8E72-4D8F-999F-E104188200C4}" srcOrd="0" destOrd="1" presId="urn:microsoft.com/office/officeart/2005/8/layout/chevron2"/>
    <dgm:cxn modelId="{C7B7AE7E-689A-43E6-84B5-9774E4994EC0}" type="presOf" srcId="{0FF7D957-DB87-45BA-A285-F132E8059395}" destId="{CA944F02-8303-427B-8609-B61E2BB06CBC}" srcOrd="0" destOrd="0" presId="urn:microsoft.com/office/officeart/2005/8/layout/chevron2"/>
    <dgm:cxn modelId="{56EBC183-984D-4AD7-AF72-3DD051985854}" srcId="{F48C8BCB-5BDD-4641-AB35-9FCE62A1286B}" destId="{9CB576D0-5C1B-4D79-8F0F-570345720DF1}" srcOrd="6" destOrd="0" parTransId="{5C348329-55FF-49C1-9C44-49E16A21DADF}" sibTransId="{33A6A0C4-6315-4B0F-9A32-2D3D3D6E7AD5}"/>
    <dgm:cxn modelId="{AB8DFC87-9797-4D92-BFBA-07BE9087FB7A}" type="presOf" srcId="{3ADD717E-EF18-4BE7-8290-5D7DEEDB9E04}" destId="{0446FAE0-16CE-41C6-BEB2-17D9CF408209}" srcOrd="0" destOrd="1" presId="urn:microsoft.com/office/officeart/2005/8/layout/chevron2"/>
    <dgm:cxn modelId="{034FDC89-8E4C-462A-9C6A-6BA51ED68E01}" type="presOf" srcId="{03A972AE-6144-4423-8A68-7FFF7A503C07}" destId="{2F2F2260-7152-4DC7-ADCC-D981D2B4FA60}" srcOrd="0" destOrd="0" presId="urn:microsoft.com/office/officeart/2005/8/layout/chevron2"/>
    <dgm:cxn modelId="{9A790693-8F8F-493D-AD9E-E36BE55D6523}" srcId="{F48C8BCB-5BDD-4641-AB35-9FCE62A1286B}" destId="{A8B08583-FBC9-490C-81E3-99A6C3F9AD34}" srcOrd="5" destOrd="0" parTransId="{A9FEF978-4A63-4C9C-9EE2-FA8664064B6D}" sibTransId="{3768815C-401D-4333-8B95-779FD663BF41}"/>
    <dgm:cxn modelId="{3CF24E96-C5B2-43F1-B3AC-0B071CFBA45B}" type="presOf" srcId="{1BE13FA2-ECD5-4FC3-BDB0-80842EE2BD03}" destId="{60C2DCED-8E72-4D8F-999F-E104188200C4}" srcOrd="0" destOrd="0" presId="urn:microsoft.com/office/officeart/2005/8/layout/chevron2"/>
    <dgm:cxn modelId="{9C7C4499-F67B-4D68-B5B5-4CD2A7BB8A41}" type="presOf" srcId="{6117FD03-26E8-42F2-8186-B3616E4E92BF}" destId="{43DBE165-AA23-4699-B927-EF4406417164}" srcOrd="0" destOrd="0" presId="urn:microsoft.com/office/officeart/2005/8/layout/chevron2"/>
    <dgm:cxn modelId="{0723B8B0-D60C-4EB4-B94F-C2A45087F7D6}" type="presOf" srcId="{F6FDE28D-E5E5-4F36-A6FB-1F454AD8D5F7}" destId="{66FB5B9A-6072-40A0-BF01-102C4E5D3158}" srcOrd="0" destOrd="0" presId="urn:microsoft.com/office/officeart/2005/8/layout/chevron2"/>
    <dgm:cxn modelId="{662E8EB1-2C3A-4D91-9F9F-04874475257F}" srcId="{71B83F5F-F804-4F46-88E9-B69746199B7E}" destId="{03A972AE-6144-4423-8A68-7FFF7A503C07}" srcOrd="0" destOrd="0" parTransId="{C7F44EFB-0C8E-4F5B-BA8A-D8F73BC4DFDC}" sibTransId="{F7C2EE23-4928-4222-8836-C23FC3880F65}"/>
    <dgm:cxn modelId="{90F04DB4-5E83-4C36-A5B8-D2A7E433EB10}" type="presOf" srcId="{1CF42222-B03C-48AB-BA0D-AD22D41C075B}" destId="{6BE1E519-FAFC-4767-8E02-2B392FD18F64}" srcOrd="0" destOrd="0" presId="urn:microsoft.com/office/officeart/2005/8/layout/chevron2"/>
    <dgm:cxn modelId="{762A17B5-B260-48E2-93E9-29E8B30A0F69}" type="presOf" srcId="{CA0F3A35-D71E-4A1A-9B01-8C4022441229}" destId="{38265150-8583-405B-9F8A-BF3A9A355332}" srcOrd="0" destOrd="0" presId="urn:microsoft.com/office/officeart/2005/8/layout/chevron2"/>
    <dgm:cxn modelId="{A60B19C0-5026-4B50-8B81-EB7419BDF6A5}" srcId="{F48C8BCB-5BDD-4641-AB35-9FCE62A1286B}" destId="{71B83F5F-F804-4F46-88E9-B69746199B7E}" srcOrd="3" destOrd="0" parTransId="{0507FEA1-E187-4C69-A0F5-81F9A292AC7D}" sibTransId="{989C6599-315D-4C13-B1FB-5E60CCC63ABB}"/>
    <dgm:cxn modelId="{E9FF8AC7-B92A-4D67-8B66-17CD59F6D028}" srcId="{F48C8BCB-5BDD-4641-AB35-9FCE62A1286B}" destId="{F6FDE28D-E5E5-4F36-A6FB-1F454AD8D5F7}" srcOrd="8" destOrd="0" parTransId="{8C935F8C-159D-4216-8CE7-ABA148A93A87}" sibTransId="{6F77737D-F19F-4FCA-94FA-EB4B7D0B774F}"/>
    <dgm:cxn modelId="{C8F98ACA-D954-44E9-8C64-13325D9310BA}" type="presOf" srcId="{725E9E4C-E2B3-4DEA-AEBA-E2F599D5775B}" destId="{AFD0B00F-6535-4C48-A512-C6A407395074}" srcOrd="0" destOrd="0" presId="urn:microsoft.com/office/officeart/2005/8/layout/chevron2"/>
    <dgm:cxn modelId="{560156D0-5E27-475D-ABE8-DE383D473917}" srcId="{13E5A2CE-C9E3-496D-80F8-B55238FC1C7F}" destId="{DA690E7C-8EF6-4272-8353-3AD757B17067}" srcOrd="1" destOrd="0" parTransId="{5CD5BD96-81CB-42E8-B8BF-7D455EC3D594}" sibTransId="{686ECF9B-42DB-4B31-8CB4-A7465E15ACEC}"/>
    <dgm:cxn modelId="{BAEB23D1-A7F1-4395-B369-BF740FD7CE17}" srcId="{12391EB9-7CEC-45D0-B213-3A94992F15BE}" destId="{725E9E4C-E2B3-4DEA-AEBA-E2F599D5775B}" srcOrd="0" destOrd="0" parTransId="{9CF3079D-33CC-4964-966C-4CC2BF148A9E}" sibTransId="{049DA5D4-283F-466E-BE85-D337070F19BA}"/>
    <dgm:cxn modelId="{2B10C8D8-B8A1-43CB-86CE-31DACB917E3B}" type="presOf" srcId="{6E027E34-A2BE-475E-8629-F8DAD051C351}" destId="{BDD8FA69-B050-4292-AC5D-B5A6A42A9B9E}" srcOrd="0" destOrd="1" presId="urn:microsoft.com/office/officeart/2005/8/layout/chevron2"/>
    <dgm:cxn modelId="{843185DE-8601-4208-AFE8-0F1FDFA30307}" srcId="{6117FD03-26E8-42F2-8186-B3616E4E92BF}" destId="{3ADD717E-EF18-4BE7-8290-5D7DEEDB9E04}" srcOrd="1" destOrd="0" parTransId="{3A2BCC2B-7440-43AD-85A0-E5C39306E1CA}" sibTransId="{795267F4-9D8F-40AE-ADCA-F8BFDB508F28}"/>
    <dgm:cxn modelId="{2BB82DE2-9580-43FE-AEB4-7011EFCCF8A7}" type="presOf" srcId="{11757377-CB71-4600-94D1-3B0E24269547}" destId="{94B86D5E-E8E9-455A-BDF8-ED8C6DF1CB61}" srcOrd="0" destOrd="1" presId="urn:microsoft.com/office/officeart/2005/8/layout/chevron2"/>
    <dgm:cxn modelId="{EC775FE7-DE1F-49E7-BA62-8E4D95320FFE}" srcId="{1CF42222-B03C-48AB-BA0D-AD22D41C075B}" destId="{CA0F3A35-D71E-4A1A-9B01-8C4022441229}" srcOrd="0" destOrd="0" parTransId="{0C9A13D1-A265-4FAF-8D34-DEF57C8A9099}" sibTransId="{8A36DE0E-97C4-4812-BED2-830548B1C5AB}"/>
    <dgm:cxn modelId="{10D29EE7-DAB0-433A-9C09-D5D62D871F05}" type="presOf" srcId="{4271B0B2-167E-4DD5-BECF-A30A543B08D2}" destId="{94B86D5E-E8E9-455A-BDF8-ED8C6DF1CB61}" srcOrd="0" destOrd="0" presId="urn:microsoft.com/office/officeart/2005/8/layout/chevron2"/>
    <dgm:cxn modelId="{7CF1E6E8-0729-44DF-9701-39734BD455EF}" srcId="{12391EB9-7CEC-45D0-B213-3A94992F15BE}" destId="{9778275E-35E5-4CAD-9D0A-75BF0E78E978}" srcOrd="1" destOrd="0" parTransId="{90DA7B02-9678-4F00-B023-64E76FB3E3A2}" sibTransId="{B2CC56CF-A82E-4EEA-8137-07A9ADD1ADAB}"/>
    <dgm:cxn modelId="{202E49EA-78BF-4C86-9DB0-0C5580F90AFF}" srcId="{71B83F5F-F804-4F46-88E9-B69746199B7E}" destId="{2DC56290-1799-42E2-A6F2-5B0612B8CF99}" srcOrd="1" destOrd="0" parTransId="{247016A1-BDA9-455F-A83C-B992F84581DB}" sibTransId="{91F20B92-1C3A-4028-A5CF-519BA0A680FB}"/>
    <dgm:cxn modelId="{82BF83EA-68F5-428B-8FB0-D2BFD0C1FA6D}" type="presOf" srcId="{71B83F5F-F804-4F46-88E9-B69746199B7E}" destId="{73BCC3C1-620F-4911-8B07-2BD250FF12AD}" srcOrd="0" destOrd="0" presId="urn:microsoft.com/office/officeart/2005/8/layout/chevron2"/>
    <dgm:cxn modelId="{8792B1F2-E4F9-486B-B716-2F3958ED30F6}" srcId="{A8B08583-FBC9-490C-81E3-99A6C3F9AD34}" destId="{4271B0B2-167E-4DD5-BECF-A30A543B08D2}" srcOrd="0" destOrd="0" parTransId="{06F79928-4B47-46C2-A385-CFDF47D33DAD}" sibTransId="{F108C0DB-ED98-40B5-8975-6991F0698FCD}"/>
    <dgm:cxn modelId="{B75CE2F9-37D5-4A0F-9AA7-569C7CC6DD92}" type="presOf" srcId="{13E5A2CE-C9E3-496D-80F8-B55238FC1C7F}" destId="{A12B459D-8B37-4FE6-967B-D16F6B8064E2}" srcOrd="0" destOrd="0" presId="urn:microsoft.com/office/officeart/2005/8/layout/chevron2"/>
    <dgm:cxn modelId="{2A55C5FB-1394-43F2-AA74-9B4B52434B74}" srcId="{6117FD03-26E8-42F2-8186-B3616E4E92BF}" destId="{B827E995-AEFE-44D6-AF29-7D1DFE4E1A93}" srcOrd="0" destOrd="0" parTransId="{8BA31B01-5052-4ADB-A86D-CC28995E49A7}" sibTransId="{235C7133-7833-40F4-A7F3-2401D4FC5D9B}"/>
    <dgm:cxn modelId="{76733D92-DB49-44C6-A799-94FBC2B41854}" type="presParOf" srcId="{A871F4D0-2CD2-4C27-B2B2-DDCF7F8C0222}" destId="{08395937-4224-4A66-8C21-B9243AA25AD0}" srcOrd="0" destOrd="0" presId="urn:microsoft.com/office/officeart/2005/8/layout/chevron2"/>
    <dgm:cxn modelId="{230097AA-F5F4-4516-818D-C13E9B4D6E93}" type="presParOf" srcId="{08395937-4224-4A66-8C21-B9243AA25AD0}" destId="{43DBE165-AA23-4699-B927-EF4406417164}" srcOrd="0" destOrd="0" presId="urn:microsoft.com/office/officeart/2005/8/layout/chevron2"/>
    <dgm:cxn modelId="{4394D228-F812-4FCA-B17B-D2C92F71A6F1}" type="presParOf" srcId="{08395937-4224-4A66-8C21-B9243AA25AD0}" destId="{0446FAE0-16CE-41C6-BEB2-17D9CF408209}" srcOrd="1" destOrd="0" presId="urn:microsoft.com/office/officeart/2005/8/layout/chevron2"/>
    <dgm:cxn modelId="{57978810-45B8-4AB2-98F7-BF2657CD9AFD}" type="presParOf" srcId="{A871F4D0-2CD2-4C27-B2B2-DDCF7F8C0222}" destId="{3DD8C897-1698-4EDF-B214-F44FC149D049}" srcOrd="1" destOrd="0" presId="urn:microsoft.com/office/officeart/2005/8/layout/chevron2"/>
    <dgm:cxn modelId="{D22F8208-B760-4BE6-88BF-2D558E4DE3FD}" type="presParOf" srcId="{A871F4D0-2CD2-4C27-B2B2-DDCF7F8C0222}" destId="{C157AA9C-7624-49D5-B752-AA32ACB9AF0F}" srcOrd="2" destOrd="0" presId="urn:microsoft.com/office/officeart/2005/8/layout/chevron2"/>
    <dgm:cxn modelId="{81B51B09-DD38-41DD-8BC5-96002F2915CA}" type="presParOf" srcId="{C157AA9C-7624-49D5-B752-AA32ACB9AF0F}" destId="{A12B459D-8B37-4FE6-967B-D16F6B8064E2}" srcOrd="0" destOrd="0" presId="urn:microsoft.com/office/officeart/2005/8/layout/chevron2"/>
    <dgm:cxn modelId="{23423819-8893-4AF1-91DE-C94390DF661C}" type="presParOf" srcId="{C157AA9C-7624-49D5-B752-AA32ACB9AF0F}" destId="{ED33C822-2138-402A-B617-2A75B75EE536}" srcOrd="1" destOrd="0" presId="urn:microsoft.com/office/officeart/2005/8/layout/chevron2"/>
    <dgm:cxn modelId="{479E2572-BA3E-4894-8536-2162C91A508E}" type="presParOf" srcId="{A871F4D0-2CD2-4C27-B2B2-DDCF7F8C0222}" destId="{D257F460-4FD6-423D-B01D-BB26D490E897}" srcOrd="3" destOrd="0" presId="urn:microsoft.com/office/officeart/2005/8/layout/chevron2"/>
    <dgm:cxn modelId="{99543B91-BA0D-4468-B89A-21F855D1AE7E}" type="presParOf" srcId="{A871F4D0-2CD2-4C27-B2B2-DDCF7F8C0222}" destId="{7710BF59-73A3-4D0E-82C7-42CE6FE8E6E8}" srcOrd="4" destOrd="0" presId="urn:microsoft.com/office/officeart/2005/8/layout/chevron2"/>
    <dgm:cxn modelId="{A7056F0D-4A8D-4DF4-981D-D024C27ABA6D}" type="presParOf" srcId="{7710BF59-73A3-4D0E-82C7-42CE6FE8E6E8}" destId="{F55CCD92-3157-4AFC-ADD2-08010BD900A0}" srcOrd="0" destOrd="0" presId="urn:microsoft.com/office/officeart/2005/8/layout/chevron2"/>
    <dgm:cxn modelId="{E5D731B1-DCE7-492E-9094-5303A1DA0619}" type="presParOf" srcId="{7710BF59-73A3-4D0E-82C7-42CE6FE8E6E8}" destId="{AFD0B00F-6535-4C48-A512-C6A407395074}" srcOrd="1" destOrd="0" presId="urn:microsoft.com/office/officeart/2005/8/layout/chevron2"/>
    <dgm:cxn modelId="{60A5669D-9829-46AF-A0B1-9B800D4E3E4A}" type="presParOf" srcId="{A871F4D0-2CD2-4C27-B2B2-DDCF7F8C0222}" destId="{2EA8D515-D9D7-491A-B880-9C9762ADFD5B}" srcOrd="5" destOrd="0" presId="urn:microsoft.com/office/officeart/2005/8/layout/chevron2"/>
    <dgm:cxn modelId="{73DC46A3-A747-4B2B-886C-0E3AB5D7941A}" type="presParOf" srcId="{A871F4D0-2CD2-4C27-B2B2-DDCF7F8C0222}" destId="{ABEACC4F-923B-4D87-A41F-DAD899F78827}" srcOrd="6" destOrd="0" presId="urn:microsoft.com/office/officeart/2005/8/layout/chevron2"/>
    <dgm:cxn modelId="{B6502783-E8AC-4471-A99E-92D5C63EDEDF}" type="presParOf" srcId="{ABEACC4F-923B-4D87-A41F-DAD899F78827}" destId="{73BCC3C1-620F-4911-8B07-2BD250FF12AD}" srcOrd="0" destOrd="0" presId="urn:microsoft.com/office/officeart/2005/8/layout/chevron2"/>
    <dgm:cxn modelId="{FAF36597-7FA4-41AD-A38B-499AE442EB38}" type="presParOf" srcId="{ABEACC4F-923B-4D87-A41F-DAD899F78827}" destId="{2F2F2260-7152-4DC7-ADCC-D981D2B4FA60}" srcOrd="1" destOrd="0" presId="urn:microsoft.com/office/officeart/2005/8/layout/chevron2"/>
    <dgm:cxn modelId="{09894D09-A677-4955-B2CF-8B895991ABB0}" type="presParOf" srcId="{A871F4D0-2CD2-4C27-B2B2-DDCF7F8C0222}" destId="{097478EC-518E-402A-ACA4-2802D7BEEFF2}" srcOrd="7" destOrd="0" presId="urn:microsoft.com/office/officeart/2005/8/layout/chevron2"/>
    <dgm:cxn modelId="{3C9050CE-2D37-43BC-A745-28CA18EA9E4F}" type="presParOf" srcId="{A871F4D0-2CD2-4C27-B2B2-DDCF7F8C0222}" destId="{EC66FF9E-82C5-4A05-9946-9150C3161C04}" srcOrd="8" destOrd="0" presId="urn:microsoft.com/office/officeart/2005/8/layout/chevron2"/>
    <dgm:cxn modelId="{35B0587C-64DA-412A-9CA4-78507FE79E9E}" type="presParOf" srcId="{EC66FF9E-82C5-4A05-9946-9150C3161C04}" destId="{CA944F02-8303-427B-8609-B61E2BB06CBC}" srcOrd="0" destOrd="0" presId="urn:microsoft.com/office/officeart/2005/8/layout/chevron2"/>
    <dgm:cxn modelId="{DEAF09CB-3C6E-4349-9E69-E1BD04163590}" type="presParOf" srcId="{EC66FF9E-82C5-4A05-9946-9150C3161C04}" destId="{F9A929F3-6293-4240-939A-1F3D150AAF2E}" srcOrd="1" destOrd="0" presId="urn:microsoft.com/office/officeart/2005/8/layout/chevron2"/>
    <dgm:cxn modelId="{6EF57198-8336-40C6-88AE-FD1C83C6BDFD}" type="presParOf" srcId="{A871F4D0-2CD2-4C27-B2B2-DDCF7F8C0222}" destId="{C7452CF0-DA47-4B4D-ABB0-4C2FFCD4CBBB}" srcOrd="9" destOrd="0" presId="urn:microsoft.com/office/officeart/2005/8/layout/chevron2"/>
    <dgm:cxn modelId="{40DE8B9A-5D2F-4E62-9420-E928F2316F57}" type="presParOf" srcId="{A871F4D0-2CD2-4C27-B2B2-DDCF7F8C0222}" destId="{713FECE4-2FB0-46C8-8944-A20475293DCF}" srcOrd="10" destOrd="0" presId="urn:microsoft.com/office/officeart/2005/8/layout/chevron2"/>
    <dgm:cxn modelId="{D05F3310-9159-4E7C-8828-04ED9C8BFE42}" type="presParOf" srcId="{713FECE4-2FB0-46C8-8944-A20475293DCF}" destId="{E50C1C3B-6B91-4D5C-A665-F3CEA45E253B}" srcOrd="0" destOrd="0" presId="urn:microsoft.com/office/officeart/2005/8/layout/chevron2"/>
    <dgm:cxn modelId="{6811218D-755F-406E-83F9-308B4F8FFF04}" type="presParOf" srcId="{713FECE4-2FB0-46C8-8944-A20475293DCF}" destId="{94B86D5E-E8E9-455A-BDF8-ED8C6DF1CB61}" srcOrd="1" destOrd="0" presId="urn:microsoft.com/office/officeart/2005/8/layout/chevron2"/>
    <dgm:cxn modelId="{F946FCA3-936C-4DF1-B6DB-F9F4022A5E19}" type="presParOf" srcId="{A871F4D0-2CD2-4C27-B2B2-DDCF7F8C0222}" destId="{FBEA0D0F-DB98-43A9-BEF6-15212B9D6228}" srcOrd="11" destOrd="0" presId="urn:microsoft.com/office/officeart/2005/8/layout/chevron2"/>
    <dgm:cxn modelId="{A3453463-C1AF-4EAB-90D2-E166A47D7051}" type="presParOf" srcId="{A871F4D0-2CD2-4C27-B2B2-DDCF7F8C0222}" destId="{FCA3E2DA-266F-4B64-B273-78C92F59632B}" srcOrd="12" destOrd="0" presId="urn:microsoft.com/office/officeart/2005/8/layout/chevron2"/>
    <dgm:cxn modelId="{C2C5D50C-658D-4F8D-A9B4-6F341F0D3D6D}" type="presParOf" srcId="{FCA3E2DA-266F-4B64-B273-78C92F59632B}" destId="{E16B2407-15F4-43C5-91DF-77C4656AC3E7}" srcOrd="0" destOrd="0" presId="urn:microsoft.com/office/officeart/2005/8/layout/chevron2"/>
    <dgm:cxn modelId="{65E24219-9402-486A-A7B0-E268E7767AAC}" type="presParOf" srcId="{FCA3E2DA-266F-4B64-B273-78C92F59632B}" destId="{BDD8FA69-B050-4292-AC5D-B5A6A42A9B9E}" srcOrd="1" destOrd="0" presId="urn:microsoft.com/office/officeart/2005/8/layout/chevron2"/>
    <dgm:cxn modelId="{950D2A8C-D677-4434-96F3-299F820EB540}" type="presParOf" srcId="{A871F4D0-2CD2-4C27-B2B2-DDCF7F8C0222}" destId="{971BABF8-24E2-4720-A77D-95BACBF4A7C0}" srcOrd="13" destOrd="0" presId="urn:microsoft.com/office/officeart/2005/8/layout/chevron2"/>
    <dgm:cxn modelId="{B764A21C-6B18-4B29-BA56-A0F2E7A8657E}" type="presParOf" srcId="{A871F4D0-2CD2-4C27-B2B2-DDCF7F8C0222}" destId="{74AF4710-535F-4F46-9CE9-BE54B3F00D74}" srcOrd="14" destOrd="0" presId="urn:microsoft.com/office/officeart/2005/8/layout/chevron2"/>
    <dgm:cxn modelId="{FABD3DED-4A0A-44F3-9CFB-F8DE48F3331F}" type="presParOf" srcId="{74AF4710-535F-4F46-9CE9-BE54B3F00D74}" destId="{6BE1E519-FAFC-4767-8E02-2B392FD18F64}" srcOrd="0" destOrd="0" presId="urn:microsoft.com/office/officeart/2005/8/layout/chevron2"/>
    <dgm:cxn modelId="{B16B12F5-6EE0-4071-A478-A1FB59DA0A26}" type="presParOf" srcId="{74AF4710-535F-4F46-9CE9-BE54B3F00D74}" destId="{38265150-8583-405B-9F8A-BF3A9A355332}" srcOrd="1" destOrd="0" presId="urn:microsoft.com/office/officeart/2005/8/layout/chevron2"/>
    <dgm:cxn modelId="{63F59F8A-4FF6-4454-9AC4-3ED96158A580}" type="presParOf" srcId="{A871F4D0-2CD2-4C27-B2B2-DDCF7F8C0222}" destId="{583F30D6-AC81-4E02-8A45-F50977FEB8BE}" srcOrd="15" destOrd="0" presId="urn:microsoft.com/office/officeart/2005/8/layout/chevron2"/>
    <dgm:cxn modelId="{2D811C94-7B6D-4EC7-BADD-16FB68B16B3E}" type="presParOf" srcId="{A871F4D0-2CD2-4C27-B2B2-DDCF7F8C0222}" destId="{F70F7597-ADA8-4E46-B133-BF64B06F92C2}" srcOrd="16" destOrd="0" presId="urn:microsoft.com/office/officeart/2005/8/layout/chevron2"/>
    <dgm:cxn modelId="{88BCFE63-4F21-4689-9CAB-FC40143A6FA8}" type="presParOf" srcId="{F70F7597-ADA8-4E46-B133-BF64B06F92C2}" destId="{66FB5B9A-6072-40A0-BF01-102C4E5D3158}" srcOrd="0" destOrd="0" presId="urn:microsoft.com/office/officeart/2005/8/layout/chevron2"/>
    <dgm:cxn modelId="{DD293CC8-284A-42DE-883A-73C8A66F160E}" type="presParOf" srcId="{F70F7597-ADA8-4E46-B133-BF64B06F92C2}" destId="{60C2DCED-8E72-4D8F-999F-E104188200C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BE165-AA23-4699-B927-EF4406417164}">
      <dsp:nvSpPr>
        <dsp:cNvPr id="0" name=""/>
        <dsp:cNvSpPr/>
      </dsp:nvSpPr>
      <dsp:spPr>
        <a:xfrm rot="5400000">
          <a:off x="-98921" y="101399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</a:t>
          </a:r>
        </a:p>
      </dsp:txBody>
      <dsp:txXfrm rot="-5400000">
        <a:off x="1" y="233294"/>
        <a:ext cx="461631" cy="197842"/>
      </dsp:txXfrm>
    </dsp:sp>
    <dsp:sp modelId="{0446FAE0-16CE-41C6-BEB2-17D9CF408209}">
      <dsp:nvSpPr>
        <dsp:cNvPr id="0" name=""/>
        <dsp:cNvSpPr/>
      </dsp:nvSpPr>
      <dsp:spPr>
        <a:xfrm rot="5400000">
          <a:off x="4080486" y="-3616376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Tuesday 30 September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T&amp;D Recruitment Request Forms begin to be emailed to Course Organisers </a:t>
          </a:r>
        </a:p>
      </dsp:txBody>
      <dsp:txXfrm rot="-5400000">
        <a:off x="461632" y="23403"/>
        <a:ext cx="7645443" cy="386808"/>
      </dsp:txXfrm>
    </dsp:sp>
    <dsp:sp modelId="{A12B459D-8B37-4FE6-967B-D16F6B8064E2}">
      <dsp:nvSpPr>
        <dsp:cNvPr id="0" name=""/>
        <dsp:cNvSpPr/>
      </dsp:nvSpPr>
      <dsp:spPr>
        <a:xfrm rot="5400000">
          <a:off x="-98921" y="695678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919168"/>
                <a:satOff val="-1278"/>
                <a:lumOff val="-49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919168"/>
                <a:satOff val="-1278"/>
                <a:lumOff val="-49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919168"/>
                <a:satOff val="-1278"/>
                <a:lumOff val="-49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919168"/>
              <a:satOff val="-1278"/>
              <a:lumOff val="-49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2</a:t>
          </a:r>
        </a:p>
      </dsp:txBody>
      <dsp:txXfrm rot="-5400000">
        <a:off x="1" y="827573"/>
        <a:ext cx="461631" cy="197842"/>
      </dsp:txXfrm>
    </dsp:sp>
    <dsp:sp modelId="{ED33C822-2138-402A-B617-2A75B75EE536}">
      <dsp:nvSpPr>
        <dsp:cNvPr id="0" name=""/>
        <dsp:cNvSpPr/>
      </dsp:nvSpPr>
      <dsp:spPr>
        <a:xfrm rot="5400000">
          <a:off x="4080486" y="-3022097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919168"/>
              <a:satOff val="-1278"/>
              <a:lumOff val="-49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Friday 17 October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Course Organisers deadline for completion of T&amp;D Recruitment Request forms</a:t>
          </a:r>
        </a:p>
      </dsp:txBody>
      <dsp:txXfrm rot="-5400000">
        <a:off x="461632" y="617682"/>
        <a:ext cx="7645443" cy="386808"/>
      </dsp:txXfrm>
    </dsp:sp>
    <dsp:sp modelId="{F55CCD92-3157-4AFC-ADD2-08010BD900A0}">
      <dsp:nvSpPr>
        <dsp:cNvPr id="0" name=""/>
        <dsp:cNvSpPr/>
      </dsp:nvSpPr>
      <dsp:spPr>
        <a:xfrm rot="5400000">
          <a:off x="-98921" y="1289958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3</a:t>
          </a:r>
        </a:p>
      </dsp:txBody>
      <dsp:txXfrm rot="-5400000">
        <a:off x="1" y="1421853"/>
        <a:ext cx="461631" cy="197842"/>
      </dsp:txXfrm>
    </dsp:sp>
    <dsp:sp modelId="{AFD0B00F-6535-4C48-A512-C6A407395074}">
      <dsp:nvSpPr>
        <dsp:cNvPr id="0" name=""/>
        <dsp:cNvSpPr/>
      </dsp:nvSpPr>
      <dsp:spPr>
        <a:xfrm rot="5400000">
          <a:off x="4080486" y="-2427817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Wednesday 22 October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Review of requests to be completed by T&amp;D team</a:t>
          </a:r>
        </a:p>
      </dsp:txBody>
      <dsp:txXfrm rot="-5400000">
        <a:off x="461632" y="1211962"/>
        <a:ext cx="7645443" cy="386808"/>
      </dsp:txXfrm>
    </dsp:sp>
    <dsp:sp modelId="{73BCC3C1-620F-4911-8B07-2BD250FF12AD}">
      <dsp:nvSpPr>
        <dsp:cNvPr id="0" name=""/>
        <dsp:cNvSpPr/>
      </dsp:nvSpPr>
      <dsp:spPr>
        <a:xfrm rot="5400000">
          <a:off x="-98921" y="1884238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2757504"/>
                <a:satOff val="-3835"/>
                <a:lumOff val="-147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757504"/>
                <a:satOff val="-3835"/>
                <a:lumOff val="-147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757504"/>
                <a:satOff val="-3835"/>
                <a:lumOff val="-147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757504"/>
              <a:satOff val="-3835"/>
              <a:lumOff val="-147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4</a:t>
          </a:r>
        </a:p>
      </dsp:txBody>
      <dsp:txXfrm rot="-5400000">
        <a:off x="1" y="2016133"/>
        <a:ext cx="461631" cy="197842"/>
      </dsp:txXfrm>
    </dsp:sp>
    <dsp:sp modelId="{2F2F2260-7152-4DC7-ADCC-D981D2B4FA60}">
      <dsp:nvSpPr>
        <dsp:cNvPr id="0" name=""/>
        <dsp:cNvSpPr/>
      </dsp:nvSpPr>
      <dsp:spPr>
        <a:xfrm rot="5400000">
          <a:off x="4080486" y="-1833538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2757504"/>
              <a:satOff val="-3835"/>
              <a:lumOff val="-147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Friday 24 October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Link to Tutoring </a:t>
          </a:r>
          <a:r>
            <a:rPr lang="en-GB" sz="1200" kern="1200" dirty="0"/>
            <a:t>and </a:t>
          </a:r>
          <a:r>
            <a:rPr lang="en-GB" sz="1200" kern="1200"/>
            <a:t>Demonstrating vacancies </a:t>
          </a:r>
          <a:r>
            <a:rPr lang="en-GB" sz="1200" kern="1200" dirty="0"/>
            <a:t>emailed and posted on the T&amp;D website</a:t>
          </a:r>
        </a:p>
      </dsp:txBody>
      <dsp:txXfrm rot="-5400000">
        <a:off x="461632" y="1806241"/>
        <a:ext cx="7645443" cy="386808"/>
      </dsp:txXfrm>
    </dsp:sp>
    <dsp:sp modelId="{CA944F02-8303-427B-8609-B61E2BB06CBC}">
      <dsp:nvSpPr>
        <dsp:cNvPr id="0" name=""/>
        <dsp:cNvSpPr/>
      </dsp:nvSpPr>
      <dsp:spPr>
        <a:xfrm rot="5400000">
          <a:off x="-98921" y="2478517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5</a:t>
          </a:r>
        </a:p>
      </dsp:txBody>
      <dsp:txXfrm rot="-5400000">
        <a:off x="1" y="2610412"/>
        <a:ext cx="461631" cy="197842"/>
      </dsp:txXfrm>
    </dsp:sp>
    <dsp:sp modelId="{F9A929F3-6293-4240-939A-1F3D150AAF2E}">
      <dsp:nvSpPr>
        <dsp:cNvPr id="0" name=""/>
        <dsp:cNvSpPr/>
      </dsp:nvSpPr>
      <dsp:spPr>
        <a:xfrm rot="5400000">
          <a:off x="4080486" y="-1239258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Monday 17 November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Deadline for applications to be submitted online via Forms</a:t>
          </a:r>
        </a:p>
      </dsp:txBody>
      <dsp:txXfrm rot="-5400000">
        <a:off x="461632" y="2400521"/>
        <a:ext cx="7645443" cy="386808"/>
      </dsp:txXfrm>
    </dsp:sp>
    <dsp:sp modelId="{E50C1C3B-6B91-4D5C-A665-F3CEA45E253B}">
      <dsp:nvSpPr>
        <dsp:cNvPr id="0" name=""/>
        <dsp:cNvSpPr/>
      </dsp:nvSpPr>
      <dsp:spPr>
        <a:xfrm rot="5400000">
          <a:off x="-98921" y="3072797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4595840"/>
                <a:satOff val="-6392"/>
                <a:lumOff val="-2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595840"/>
                <a:satOff val="-6392"/>
                <a:lumOff val="-2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595840"/>
                <a:satOff val="-6392"/>
                <a:lumOff val="-2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595840"/>
              <a:satOff val="-6392"/>
              <a:lumOff val="-245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6</a:t>
          </a:r>
        </a:p>
      </dsp:txBody>
      <dsp:txXfrm rot="-5400000">
        <a:off x="1" y="3204692"/>
        <a:ext cx="461631" cy="197842"/>
      </dsp:txXfrm>
    </dsp:sp>
    <dsp:sp modelId="{94B86D5E-E8E9-455A-BDF8-ED8C6DF1CB61}">
      <dsp:nvSpPr>
        <dsp:cNvPr id="0" name=""/>
        <dsp:cNvSpPr/>
      </dsp:nvSpPr>
      <dsp:spPr>
        <a:xfrm rot="5400000">
          <a:off x="4080486" y="-644979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4595840"/>
              <a:satOff val="-6392"/>
              <a:lumOff val="-245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Wednesday 19 November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Applications made available to T&amp;D Allocation Committee for review/selection</a:t>
          </a:r>
        </a:p>
      </dsp:txBody>
      <dsp:txXfrm rot="-5400000">
        <a:off x="461632" y="2994800"/>
        <a:ext cx="7645443" cy="386808"/>
      </dsp:txXfrm>
    </dsp:sp>
    <dsp:sp modelId="{E16B2407-15F4-43C5-91DF-77C4656AC3E7}">
      <dsp:nvSpPr>
        <dsp:cNvPr id="0" name=""/>
        <dsp:cNvSpPr/>
      </dsp:nvSpPr>
      <dsp:spPr>
        <a:xfrm rot="5400000">
          <a:off x="-98921" y="3667076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7</a:t>
          </a:r>
        </a:p>
      </dsp:txBody>
      <dsp:txXfrm rot="-5400000">
        <a:off x="1" y="3798971"/>
        <a:ext cx="461631" cy="197842"/>
      </dsp:txXfrm>
    </dsp:sp>
    <dsp:sp modelId="{BDD8FA69-B050-4292-AC5D-B5A6A42A9B9E}">
      <dsp:nvSpPr>
        <dsp:cNvPr id="0" name=""/>
        <dsp:cNvSpPr/>
      </dsp:nvSpPr>
      <dsp:spPr>
        <a:xfrm rot="5400000">
          <a:off x="4080486" y="-50699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Week beginning 24 November 2025 (TBC)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Allocation Committee convene for final allocation</a:t>
          </a:r>
        </a:p>
      </dsp:txBody>
      <dsp:txXfrm rot="-5400000">
        <a:off x="461632" y="3589080"/>
        <a:ext cx="7645443" cy="386808"/>
      </dsp:txXfrm>
    </dsp:sp>
    <dsp:sp modelId="{6BE1E519-FAFC-4767-8E02-2B392FD18F64}">
      <dsp:nvSpPr>
        <dsp:cNvPr id="0" name=""/>
        <dsp:cNvSpPr/>
      </dsp:nvSpPr>
      <dsp:spPr>
        <a:xfrm rot="5400000">
          <a:off x="-98921" y="4261356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6434176"/>
                <a:satOff val="-8949"/>
                <a:lumOff val="-343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434176"/>
                <a:satOff val="-8949"/>
                <a:lumOff val="-343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434176"/>
                <a:satOff val="-8949"/>
                <a:lumOff val="-343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434176"/>
              <a:satOff val="-8949"/>
              <a:lumOff val="-343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8</a:t>
          </a:r>
        </a:p>
      </dsp:txBody>
      <dsp:txXfrm rot="-5400000">
        <a:off x="1" y="4393251"/>
        <a:ext cx="461631" cy="197842"/>
      </dsp:txXfrm>
    </dsp:sp>
    <dsp:sp modelId="{38265150-8583-405B-9F8A-BF3A9A355332}">
      <dsp:nvSpPr>
        <dsp:cNvPr id="0" name=""/>
        <dsp:cNvSpPr/>
      </dsp:nvSpPr>
      <dsp:spPr>
        <a:xfrm rot="5400000">
          <a:off x="4080486" y="543580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434176"/>
              <a:satOff val="-8949"/>
              <a:lumOff val="-343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Tuesday 2 December 2025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Emails will be sent to applicants notifying them of the outcome of their application</a:t>
          </a:r>
        </a:p>
      </dsp:txBody>
      <dsp:txXfrm rot="-5400000">
        <a:off x="461632" y="4183360"/>
        <a:ext cx="7645443" cy="386808"/>
      </dsp:txXfrm>
    </dsp:sp>
    <dsp:sp modelId="{66FB5B9A-6072-40A0-BF01-102C4E5D3158}">
      <dsp:nvSpPr>
        <dsp:cNvPr id="0" name=""/>
        <dsp:cNvSpPr/>
      </dsp:nvSpPr>
      <dsp:spPr>
        <a:xfrm rot="5400000">
          <a:off x="-98921" y="4855635"/>
          <a:ext cx="659473" cy="461631"/>
        </a:xfrm>
        <a:prstGeom prst="chevron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9</a:t>
          </a:r>
        </a:p>
      </dsp:txBody>
      <dsp:txXfrm rot="-5400000">
        <a:off x="1" y="4987530"/>
        <a:ext cx="461631" cy="197842"/>
      </dsp:txXfrm>
    </dsp:sp>
    <dsp:sp modelId="{60C2DCED-8E72-4D8F-999F-E104188200C4}">
      <dsp:nvSpPr>
        <dsp:cNvPr id="0" name=""/>
        <dsp:cNvSpPr/>
      </dsp:nvSpPr>
      <dsp:spPr>
        <a:xfrm rot="5400000">
          <a:off x="4080486" y="1137859"/>
          <a:ext cx="428658" cy="766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solidFill>
                <a:schemeClr val="tx1"/>
              </a:solidFill>
            </a:rPr>
            <a:t>Friday 9 January 2026 (TBC)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T&amp;D Induction for newly appointed T&amp;Ds only</a:t>
          </a:r>
        </a:p>
      </dsp:txBody>
      <dsp:txXfrm rot="-5400000">
        <a:off x="461632" y="4777639"/>
        <a:ext cx="7645443" cy="386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7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64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1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27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17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27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1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5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12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09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71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F242D-7083-4A1A-9D6E-4D210D9BA387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DD1DE-1F45-42E6-A4A2-E6BA9B626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69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07142" y="0"/>
            <a:ext cx="9952858" cy="6858002"/>
            <a:chOff x="207142" y="0"/>
            <a:chExt cx="9952858" cy="6858002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3281869942"/>
                </p:ext>
              </p:extLst>
            </p:nvPr>
          </p:nvGraphicFramePr>
          <p:xfrm>
            <a:off x="2032000" y="736291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Title 1"/>
            <p:cNvSpPr txBox="1">
              <a:spLocks/>
            </p:cNvSpPr>
            <p:nvPr/>
          </p:nvSpPr>
          <p:spPr>
            <a:xfrm rot="16200000">
              <a:off x="-2559077" y="2766219"/>
              <a:ext cx="6858002" cy="1325563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3600" b="1" dirty="0"/>
                <a:t>SEMESTER 2 T&amp;D RECRUITMENT TIMELINE – </a:t>
              </a:r>
              <a:r>
                <a:rPr lang="en-GB" sz="3600" dirty="0"/>
                <a:t>2025/26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9375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3514</TotalTime>
  <Words>165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August / September Fieldtrips</dc:title>
  <dc:creator>SIVES Dawn</dc:creator>
  <cp:lastModifiedBy>Jacqueline Trousdale</cp:lastModifiedBy>
  <cp:revision>55</cp:revision>
  <dcterms:created xsi:type="dcterms:W3CDTF">2017-02-01T13:52:21Z</dcterms:created>
  <dcterms:modified xsi:type="dcterms:W3CDTF">2025-09-19T11:13:09Z</dcterms:modified>
</cp:coreProperties>
</file>